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188" r:id="rId2"/>
    <p:sldId id="1370" r:id="rId3"/>
    <p:sldId id="1366" r:id="rId4"/>
    <p:sldId id="273" r:id="rId5"/>
    <p:sldId id="1375" r:id="rId6"/>
    <p:sldId id="278" r:id="rId7"/>
    <p:sldId id="3179" r:id="rId8"/>
    <p:sldId id="450" r:id="rId9"/>
    <p:sldId id="299" r:id="rId10"/>
    <p:sldId id="3200" r:id="rId11"/>
    <p:sldId id="260" r:id="rId12"/>
    <p:sldId id="640" r:id="rId13"/>
    <p:sldId id="3017" r:id="rId14"/>
    <p:sldId id="1371" r:id="rId15"/>
    <p:sldId id="1372" r:id="rId16"/>
    <p:sldId id="1373" r:id="rId17"/>
    <p:sldId id="1374" r:id="rId18"/>
    <p:sldId id="263" r:id="rId19"/>
    <p:sldId id="267" r:id="rId20"/>
    <p:sldId id="3213" r:id="rId21"/>
    <p:sldId id="287" r:id="rId22"/>
    <p:sldId id="288" r:id="rId23"/>
    <p:sldId id="289" r:id="rId24"/>
    <p:sldId id="290" r:id="rId25"/>
    <p:sldId id="3212" r:id="rId26"/>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AB9A"/>
    <a:srgbClr val="07C5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23" autoAdjust="0"/>
    <p:restoredTop sz="94660"/>
  </p:normalViewPr>
  <p:slideViewPr>
    <p:cSldViewPr snapToGrid="0">
      <p:cViewPr varScale="1">
        <p:scale>
          <a:sx n="74" d="100"/>
          <a:sy n="74" d="100"/>
        </p:scale>
        <p:origin x="7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D71BC-02B8-42D4-A0D2-FD2D1983B26D}" type="datetimeFigureOut">
              <a:rPr lang="en-PK" smtClean="0"/>
              <a:t>01/12/2024</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FD111-7A39-4B74-AE32-281DFBB96EC4}" type="slidenum">
              <a:rPr lang="en-PK" smtClean="0"/>
              <a:t>‹#›</a:t>
            </a:fld>
            <a:endParaRPr lang="en-PK"/>
          </a:p>
        </p:txBody>
      </p:sp>
    </p:spTree>
    <p:extLst>
      <p:ext uri="{BB962C8B-B14F-4D97-AF65-F5344CB8AC3E}">
        <p14:creationId xmlns:p14="http://schemas.microsoft.com/office/powerpoint/2010/main" val="2503119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4C1FD111-7A39-4B74-AE32-281DFBB96EC4}" type="slidenum">
              <a:rPr lang="en-PK" smtClean="0"/>
              <a:t>1</a:t>
            </a:fld>
            <a:endParaRPr lang="en-PK"/>
          </a:p>
        </p:txBody>
      </p:sp>
    </p:spTree>
    <p:extLst>
      <p:ext uri="{BB962C8B-B14F-4D97-AF65-F5344CB8AC3E}">
        <p14:creationId xmlns:p14="http://schemas.microsoft.com/office/powerpoint/2010/main" val="2238795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inpin heiti" charset="-122"/>
                <a:ea typeface="inpin heiti"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inpin heiti" charset="-122"/>
              <a:ea typeface="inpin heiti" charset="-122"/>
              <a:cs typeface="+mn-cs"/>
            </a:endParaRPr>
          </a:p>
        </p:txBody>
      </p:sp>
    </p:spTree>
    <p:extLst>
      <p:ext uri="{BB962C8B-B14F-4D97-AF65-F5344CB8AC3E}">
        <p14:creationId xmlns:p14="http://schemas.microsoft.com/office/powerpoint/2010/main" val="142669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72AC1D-5607-4910-8C82-DBFC9ADC5B57}" type="slidenum">
              <a:rPr lang="en-US" smtClean="0"/>
              <a:t>11</a:t>
            </a:fld>
            <a:endParaRPr lang="en-US"/>
          </a:p>
        </p:txBody>
      </p:sp>
    </p:spTree>
    <p:extLst>
      <p:ext uri="{BB962C8B-B14F-4D97-AF65-F5344CB8AC3E}">
        <p14:creationId xmlns:p14="http://schemas.microsoft.com/office/powerpoint/2010/main" val="732717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FD111-7A39-4B74-AE32-281DFBB96EC4}" type="slidenum">
              <a:rPr lang="en-PK" smtClean="0"/>
              <a:t>12</a:t>
            </a:fld>
            <a:endParaRPr lang="en-PK"/>
          </a:p>
        </p:txBody>
      </p:sp>
    </p:spTree>
    <p:extLst>
      <p:ext uri="{BB962C8B-B14F-4D97-AF65-F5344CB8AC3E}">
        <p14:creationId xmlns:p14="http://schemas.microsoft.com/office/powerpoint/2010/main" val="1015403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4C1FD111-7A39-4B74-AE32-281DFBB96EC4}" type="slidenum">
              <a:rPr lang="en-PK" smtClean="0"/>
              <a:t>25</a:t>
            </a:fld>
            <a:endParaRPr lang="en-PK"/>
          </a:p>
        </p:txBody>
      </p:sp>
    </p:spTree>
    <p:extLst>
      <p:ext uri="{BB962C8B-B14F-4D97-AF65-F5344CB8AC3E}">
        <p14:creationId xmlns:p14="http://schemas.microsoft.com/office/powerpoint/2010/main" val="1694319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86ACD-B33A-B229-67BD-6AC25D5FB4D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085DB816-776E-005B-F26C-BF040E7A8A0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8185DF4F-60F4-B29B-3AB9-99840AC50AF2}"/>
              </a:ext>
            </a:extLst>
          </p:cNvPr>
          <p:cNvSpPr>
            <a:spLocks noGrp="1"/>
          </p:cNvSpPr>
          <p:nvPr>
            <p:ph type="dt" sz="half" idx="10"/>
          </p:nvPr>
        </p:nvSpPr>
        <p:spPr>
          <a:xfrm>
            <a:off x="838200" y="6356350"/>
            <a:ext cx="2743200" cy="365125"/>
          </a:xfrm>
          <a:prstGeom prst="rect">
            <a:avLst/>
          </a:prstGeom>
        </p:spPr>
        <p:txBody>
          <a:bodyPr/>
          <a:lstStyle/>
          <a:p>
            <a:fld id="{58184518-85B5-47D7-88A9-D9C49A4BE0AF}" type="datetimeFigureOut">
              <a:rPr lang="en-PK" smtClean="0"/>
              <a:t>01/12/2024</a:t>
            </a:fld>
            <a:endParaRPr lang="en-PK"/>
          </a:p>
        </p:txBody>
      </p:sp>
      <p:sp>
        <p:nvSpPr>
          <p:cNvPr id="5" name="Footer Placeholder 4">
            <a:extLst>
              <a:ext uri="{FF2B5EF4-FFF2-40B4-BE49-F238E27FC236}">
                <a16:creationId xmlns:a16="http://schemas.microsoft.com/office/drawing/2014/main" id="{0B73AC5E-8296-BE16-015A-371537BA085F}"/>
              </a:ext>
            </a:extLst>
          </p:cNvPr>
          <p:cNvSpPr>
            <a:spLocks noGrp="1"/>
          </p:cNvSpPr>
          <p:nvPr>
            <p:ph type="ftr" sz="quarter" idx="11"/>
          </p:nvPr>
        </p:nvSpPr>
        <p:spPr>
          <a:xfrm>
            <a:off x="4038600" y="6356350"/>
            <a:ext cx="4114800" cy="365125"/>
          </a:xfrm>
          <a:prstGeom prst="rect">
            <a:avLst/>
          </a:prstGeom>
        </p:spPr>
        <p:txBody>
          <a:bodyPr/>
          <a:lstStyle/>
          <a:p>
            <a:endParaRPr lang="en-PK"/>
          </a:p>
        </p:txBody>
      </p:sp>
      <p:sp>
        <p:nvSpPr>
          <p:cNvPr id="6" name="Slide Number Placeholder 5">
            <a:extLst>
              <a:ext uri="{FF2B5EF4-FFF2-40B4-BE49-F238E27FC236}">
                <a16:creationId xmlns:a16="http://schemas.microsoft.com/office/drawing/2014/main" id="{BB171DAF-038C-2514-9F2A-685AF982EA02}"/>
              </a:ext>
            </a:extLst>
          </p:cNvPr>
          <p:cNvSpPr>
            <a:spLocks noGrp="1"/>
          </p:cNvSpPr>
          <p:nvPr>
            <p:ph type="sldNum" sz="quarter" idx="12"/>
          </p:nvPr>
        </p:nvSpPr>
        <p:spPr>
          <a:xfrm>
            <a:off x="8610600" y="6356350"/>
            <a:ext cx="2743200" cy="365125"/>
          </a:xfrm>
          <a:prstGeom prst="rect">
            <a:avLst/>
          </a:prstGeom>
        </p:spPr>
        <p:txBody>
          <a:bodyPr/>
          <a:lstStyle/>
          <a:p>
            <a:fld id="{970DFB4A-268D-4432-AB21-88DE2B66E321}" type="slidenum">
              <a:rPr lang="en-PK" smtClean="0"/>
              <a:t>‹#›</a:t>
            </a:fld>
            <a:endParaRPr lang="en-PK"/>
          </a:p>
        </p:txBody>
      </p:sp>
    </p:spTree>
    <p:extLst>
      <p:ext uri="{BB962C8B-B14F-4D97-AF65-F5344CB8AC3E}">
        <p14:creationId xmlns:p14="http://schemas.microsoft.com/office/powerpoint/2010/main" val="765986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5BCF6-B711-EF60-5387-0C39F8293A5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540C8F8A-A961-2EF5-7D83-99FC002A688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16822B00-BD3B-9E08-F1E0-146E58CFEABE}"/>
              </a:ext>
            </a:extLst>
          </p:cNvPr>
          <p:cNvSpPr>
            <a:spLocks noGrp="1"/>
          </p:cNvSpPr>
          <p:nvPr>
            <p:ph type="dt" sz="half" idx="10"/>
          </p:nvPr>
        </p:nvSpPr>
        <p:spPr>
          <a:xfrm>
            <a:off x="838200" y="6356350"/>
            <a:ext cx="2743200" cy="365125"/>
          </a:xfrm>
          <a:prstGeom prst="rect">
            <a:avLst/>
          </a:prstGeom>
        </p:spPr>
        <p:txBody>
          <a:bodyPr/>
          <a:lstStyle/>
          <a:p>
            <a:fld id="{58184518-85B5-47D7-88A9-D9C49A4BE0AF}" type="datetimeFigureOut">
              <a:rPr lang="en-PK" smtClean="0"/>
              <a:t>01/12/2024</a:t>
            </a:fld>
            <a:endParaRPr lang="en-PK"/>
          </a:p>
        </p:txBody>
      </p:sp>
      <p:sp>
        <p:nvSpPr>
          <p:cNvPr id="5" name="Footer Placeholder 4">
            <a:extLst>
              <a:ext uri="{FF2B5EF4-FFF2-40B4-BE49-F238E27FC236}">
                <a16:creationId xmlns:a16="http://schemas.microsoft.com/office/drawing/2014/main" id="{DA445391-6AFA-6733-7D76-D1CD023BCA66}"/>
              </a:ext>
            </a:extLst>
          </p:cNvPr>
          <p:cNvSpPr>
            <a:spLocks noGrp="1"/>
          </p:cNvSpPr>
          <p:nvPr>
            <p:ph type="ftr" sz="quarter" idx="11"/>
          </p:nvPr>
        </p:nvSpPr>
        <p:spPr>
          <a:xfrm>
            <a:off x="4038600" y="6356350"/>
            <a:ext cx="4114800" cy="365125"/>
          </a:xfrm>
          <a:prstGeom prst="rect">
            <a:avLst/>
          </a:prstGeom>
        </p:spPr>
        <p:txBody>
          <a:bodyPr/>
          <a:lstStyle/>
          <a:p>
            <a:endParaRPr lang="en-PK"/>
          </a:p>
        </p:txBody>
      </p:sp>
      <p:sp>
        <p:nvSpPr>
          <p:cNvPr id="6" name="Slide Number Placeholder 5">
            <a:extLst>
              <a:ext uri="{FF2B5EF4-FFF2-40B4-BE49-F238E27FC236}">
                <a16:creationId xmlns:a16="http://schemas.microsoft.com/office/drawing/2014/main" id="{65551236-2DE6-021D-D6E8-2B39E66A942A}"/>
              </a:ext>
            </a:extLst>
          </p:cNvPr>
          <p:cNvSpPr>
            <a:spLocks noGrp="1"/>
          </p:cNvSpPr>
          <p:nvPr>
            <p:ph type="sldNum" sz="quarter" idx="12"/>
          </p:nvPr>
        </p:nvSpPr>
        <p:spPr>
          <a:xfrm>
            <a:off x="8610600" y="6356350"/>
            <a:ext cx="2743200" cy="365125"/>
          </a:xfrm>
          <a:prstGeom prst="rect">
            <a:avLst/>
          </a:prstGeom>
        </p:spPr>
        <p:txBody>
          <a:bodyPr/>
          <a:lstStyle/>
          <a:p>
            <a:fld id="{970DFB4A-268D-4432-AB21-88DE2B66E321}" type="slidenum">
              <a:rPr lang="en-PK" smtClean="0"/>
              <a:t>‹#›</a:t>
            </a:fld>
            <a:endParaRPr lang="en-PK"/>
          </a:p>
        </p:txBody>
      </p:sp>
    </p:spTree>
    <p:extLst>
      <p:ext uri="{BB962C8B-B14F-4D97-AF65-F5344CB8AC3E}">
        <p14:creationId xmlns:p14="http://schemas.microsoft.com/office/powerpoint/2010/main" val="3323378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6D0B45-EEB9-3829-F100-0F22728ED009}"/>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3D289919-6F30-D571-28DF-AA91447DA70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6B0E2073-9BD2-05AF-DCB5-7AA46273FB42}"/>
              </a:ext>
            </a:extLst>
          </p:cNvPr>
          <p:cNvSpPr>
            <a:spLocks noGrp="1"/>
          </p:cNvSpPr>
          <p:nvPr>
            <p:ph type="dt" sz="half" idx="10"/>
          </p:nvPr>
        </p:nvSpPr>
        <p:spPr>
          <a:xfrm>
            <a:off x="838200" y="6356350"/>
            <a:ext cx="2743200" cy="365125"/>
          </a:xfrm>
          <a:prstGeom prst="rect">
            <a:avLst/>
          </a:prstGeom>
        </p:spPr>
        <p:txBody>
          <a:bodyPr/>
          <a:lstStyle/>
          <a:p>
            <a:fld id="{58184518-85B5-47D7-88A9-D9C49A4BE0AF}" type="datetimeFigureOut">
              <a:rPr lang="en-PK" smtClean="0"/>
              <a:t>01/12/2024</a:t>
            </a:fld>
            <a:endParaRPr lang="en-PK"/>
          </a:p>
        </p:txBody>
      </p:sp>
      <p:sp>
        <p:nvSpPr>
          <p:cNvPr id="5" name="Footer Placeholder 4">
            <a:extLst>
              <a:ext uri="{FF2B5EF4-FFF2-40B4-BE49-F238E27FC236}">
                <a16:creationId xmlns:a16="http://schemas.microsoft.com/office/drawing/2014/main" id="{A50E436C-D3E9-3AD8-ADF1-5D41985373C3}"/>
              </a:ext>
            </a:extLst>
          </p:cNvPr>
          <p:cNvSpPr>
            <a:spLocks noGrp="1"/>
          </p:cNvSpPr>
          <p:nvPr>
            <p:ph type="ftr" sz="quarter" idx="11"/>
          </p:nvPr>
        </p:nvSpPr>
        <p:spPr>
          <a:xfrm>
            <a:off x="4038600" y="6356350"/>
            <a:ext cx="4114800" cy="365125"/>
          </a:xfrm>
          <a:prstGeom prst="rect">
            <a:avLst/>
          </a:prstGeom>
        </p:spPr>
        <p:txBody>
          <a:bodyPr/>
          <a:lstStyle/>
          <a:p>
            <a:endParaRPr lang="en-PK"/>
          </a:p>
        </p:txBody>
      </p:sp>
      <p:sp>
        <p:nvSpPr>
          <p:cNvPr id="6" name="Slide Number Placeholder 5">
            <a:extLst>
              <a:ext uri="{FF2B5EF4-FFF2-40B4-BE49-F238E27FC236}">
                <a16:creationId xmlns:a16="http://schemas.microsoft.com/office/drawing/2014/main" id="{2F653468-88E0-6CB9-756A-28D2408E0FFC}"/>
              </a:ext>
            </a:extLst>
          </p:cNvPr>
          <p:cNvSpPr>
            <a:spLocks noGrp="1"/>
          </p:cNvSpPr>
          <p:nvPr>
            <p:ph type="sldNum" sz="quarter" idx="12"/>
          </p:nvPr>
        </p:nvSpPr>
        <p:spPr>
          <a:xfrm>
            <a:off x="8610600" y="6356350"/>
            <a:ext cx="2743200" cy="365125"/>
          </a:xfrm>
          <a:prstGeom prst="rect">
            <a:avLst/>
          </a:prstGeom>
        </p:spPr>
        <p:txBody>
          <a:bodyPr/>
          <a:lstStyle/>
          <a:p>
            <a:fld id="{970DFB4A-268D-4432-AB21-88DE2B66E321}" type="slidenum">
              <a:rPr lang="en-PK" smtClean="0"/>
              <a:t>‹#›</a:t>
            </a:fld>
            <a:endParaRPr lang="en-PK"/>
          </a:p>
        </p:txBody>
      </p:sp>
    </p:spTree>
    <p:extLst>
      <p:ext uri="{BB962C8B-B14F-4D97-AF65-F5344CB8AC3E}">
        <p14:creationId xmlns:p14="http://schemas.microsoft.com/office/powerpoint/2010/main" val="635947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54D9245-3BB9-9102-E7A6-B53C510BFC95}"/>
              </a:ext>
            </a:extLst>
          </p:cNvPr>
          <p:cNvSpPr>
            <a:spLocks noGrp="1"/>
          </p:cNvSpPr>
          <p:nvPr>
            <p:ph type="pic" sz="quarter" idx="10"/>
          </p:nvPr>
        </p:nvSpPr>
        <p:spPr>
          <a:xfrm>
            <a:off x="7292852" y="-110828"/>
            <a:ext cx="4746754" cy="6858000"/>
          </a:xfrm>
          <a:custGeom>
            <a:avLst/>
            <a:gdLst>
              <a:gd name="connsiteX0" fmla="*/ 0 w 4746754"/>
              <a:gd name="connsiteY0" fmla="*/ 0 h 6858000"/>
              <a:gd name="connsiteX1" fmla="*/ 4746754 w 4746754"/>
              <a:gd name="connsiteY1" fmla="*/ 0 h 6858000"/>
              <a:gd name="connsiteX2" fmla="*/ 4746754 w 4746754"/>
              <a:gd name="connsiteY2" fmla="*/ 6858000 h 6858000"/>
              <a:gd name="connsiteX3" fmla="*/ 5292 w 4746754"/>
              <a:gd name="connsiteY3" fmla="*/ 6858000 h 6858000"/>
              <a:gd name="connsiteX4" fmla="*/ 300646 w 4746754"/>
              <a:gd name="connsiteY4" fmla="*/ 6023095 h 6858000"/>
              <a:gd name="connsiteX5" fmla="*/ 167065 w 4746754"/>
              <a:gd name="connsiteY5" fmla="*/ 1977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6754" h="6858000">
                <a:moveTo>
                  <a:pt x="0" y="0"/>
                </a:moveTo>
                <a:lnTo>
                  <a:pt x="4746754" y="0"/>
                </a:lnTo>
                <a:lnTo>
                  <a:pt x="4746754" y="6858000"/>
                </a:lnTo>
                <a:lnTo>
                  <a:pt x="5292" y="6858000"/>
                </a:lnTo>
                <a:lnTo>
                  <a:pt x="300646" y="6023095"/>
                </a:lnTo>
                <a:cubicBezTo>
                  <a:pt x="981462" y="4084324"/>
                  <a:pt x="1594245" y="1989141"/>
                  <a:pt x="167065" y="197762"/>
                </a:cubicBezTo>
                <a:close/>
              </a:path>
            </a:pathLst>
          </a:custGeom>
        </p:spPr>
        <p:txBody>
          <a:bodyPr wrap="square">
            <a:noAutofit/>
          </a:bodyPr>
          <a:lstStyle/>
          <a:p>
            <a:endParaRPr lang="en-PK"/>
          </a:p>
        </p:txBody>
      </p:sp>
    </p:spTree>
    <p:extLst>
      <p:ext uri="{BB962C8B-B14F-4D97-AF65-F5344CB8AC3E}">
        <p14:creationId xmlns:p14="http://schemas.microsoft.com/office/powerpoint/2010/main" val="3902683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2552F4B-8109-4459-BFAF-48188B6CD5A5}"/>
              </a:ext>
            </a:extLst>
          </p:cNvPr>
          <p:cNvSpPr>
            <a:spLocks noGrp="1"/>
          </p:cNvSpPr>
          <p:nvPr>
            <p:ph type="pic" sz="quarter" idx="11"/>
          </p:nvPr>
        </p:nvSpPr>
        <p:spPr>
          <a:xfrm>
            <a:off x="5865987" y="747485"/>
            <a:ext cx="6326016" cy="5363030"/>
          </a:xfrm>
          <a:custGeom>
            <a:avLst/>
            <a:gdLst>
              <a:gd name="connsiteX0" fmla="*/ 2383971 w 6326016"/>
              <a:gd name="connsiteY0" fmla="*/ 0 h 4767942"/>
              <a:gd name="connsiteX1" fmla="*/ 6326016 w 6326016"/>
              <a:gd name="connsiteY1" fmla="*/ 0 h 4767942"/>
              <a:gd name="connsiteX2" fmla="*/ 6326016 w 6326016"/>
              <a:gd name="connsiteY2" fmla="*/ 4767942 h 4767942"/>
              <a:gd name="connsiteX3" fmla="*/ 2383971 w 6326016"/>
              <a:gd name="connsiteY3" fmla="*/ 4767942 h 4767942"/>
              <a:gd name="connsiteX4" fmla="*/ 0 w 6326016"/>
              <a:gd name="connsiteY4" fmla="*/ 2383971 h 4767942"/>
              <a:gd name="connsiteX5" fmla="*/ 2383971 w 6326016"/>
              <a:gd name="connsiteY5" fmla="*/ 0 h 476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26016" h="4767942">
                <a:moveTo>
                  <a:pt x="2383971" y="0"/>
                </a:moveTo>
                <a:lnTo>
                  <a:pt x="6326016" y="0"/>
                </a:lnTo>
                <a:lnTo>
                  <a:pt x="6326016" y="4767942"/>
                </a:lnTo>
                <a:lnTo>
                  <a:pt x="2383971" y="4767942"/>
                </a:lnTo>
                <a:cubicBezTo>
                  <a:pt x="1067340" y="4767942"/>
                  <a:pt x="0" y="3700602"/>
                  <a:pt x="0" y="2383971"/>
                </a:cubicBezTo>
                <a:cubicBezTo>
                  <a:pt x="0" y="1067340"/>
                  <a:pt x="1067340" y="0"/>
                  <a:pt x="2383971" y="0"/>
                </a:cubicBezTo>
                <a:close/>
              </a:path>
            </a:pathLst>
          </a:custGeom>
          <a:solidFill>
            <a:schemeClr val="bg1">
              <a:lumMod val="95000"/>
            </a:schemeClr>
          </a:solidFill>
          <a:ln w="76200">
            <a:noFill/>
            <a:miter lim="800000"/>
          </a:ln>
          <a:effectLst/>
        </p:spPr>
        <p:txBody>
          <a:bodyPr wrap="square">
            <a:noAutofit/>
          </a:bodyPr>
          <a:lstStyle>
            <a:lvl1pPr marL="0" indent="0" algn="ctr">
              <a:buNone/>
              <a:defRPr sz="160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1919923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6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FD2B2EF3-7E8D-4AB9-83F7-F15F03B2486B}"/>
              </a:ext>
            </a:extLst>
          </p:cNvPr>
          <p:cNvSpPr>
            <a:spLocks noGrp="1"/>
          </p:cNvSpPr>
          <p:nvPr>
            <p:ph type="pic" sz="quarter" idx="10"/>
          </p:nvPr>
        </p:nvSpPr>
        <p:spPr>
          <a:xfrm>
            <a:off x="0" y="0"/>
            <a:ext cx="12195554" cy="3528670"/>
          </a:xfrm>
          <a:custGeom>
            <a:avLst/>
            <a:gdLst>
              <a:gd name="connsiteX0" fmla="*/ 0 w 24394284"/>
              <a:gd name="connsiteY0" fmla="*/ 0 h 7057340"/>
              <a:gd name="connsiteX1" fmla="*/ 24394284 w 24394284"/>
              <a:gd name="connsiteY1" fmla="*/ 0 h 7057340"/>
              <a:gd name="connsiteX2" fmla="*/ 24394284 w 24394284"/>
              <a:gd name="connsiteY2" fmla="*/ 7057340 h 7057340"/>
              <a:gd name="connsiteX3" fmla="*/ 10225507 w 24394284"/>
              <a:gd name="connsiteY3" fmla="*/ 3657993 h 7057340"/>
              <a:gd name="connsiteX4" fmla="*/ 5862424 w 24394284"/>
              <a:gd name="connsiteY4" fmla="*/ 6244453 h 7057340"/>
              <a:gd name="connsiteX5" fmla="*/ 0 w 24394284"/>
              <a:gd name="connsiteY5" fmla="*/ 6244453 h 705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94284" h="7057340">
                <a:moveTo>
                  <a:pt x="0" y="0"/>
                </a:moveTo>
                <a:lnTo>
                  <a:pt x="24394284" y="0"/>
                </a:lnTo>
                <a:lnTo>
                  <a:pt x="24394284" y="7057340"/>
                </a:lnTo>
                <a:lnTo>
                  <a:pt x="10225507" y="3657993"/>
                </a:lnTo>
                <a:lnTo>
                  <a:pt x="5862424" y="6244453"/>
                </a:lnTo>
                <a:lnTo>
                  <a:pt x="0" y="6244453"/>
                </a:lnTo>
                <a:close/>
              </a:path>
            </a:pathLst>
          </a:custGeom>
          <a:solidFill>
            <a:schemeClr val="bg1">
              <a:lumMod val="90000"/>
            </a:schemeClr>
          </a:solidFill>
        </p:spPr>
        <p:txBody>
          <a:bodyPr wrap="square">
            <a:noAutofit/>
          </a:bodyPr>
          <a:lstStyle/>
          <a:p>
            <a:endParaRPr lang="en-US"/>
          </a:p>
        </p:txBody>
      </p:sp>
      <p:sp>
        <p:nvSpPr>
          <p:cNvPr id="18" name="Freeform 16">
            <a:extLst>
              <a:ext uri="{FF2B5EF4-FFF2-40B4-BE49-F238E27FC236}">
                <a16:creationId xmlns:a16="http://schemas.microsoft.com/office/drawing/2014/main" id="{54A531E4-75EA-4EE8-B6CD-6E812331D270}"/>
              </a:ext>
            </a:extLst>
          </p:cNvPr>
          <p:cNvSpPr>
            <a:spLocks/>
          </p:cNvSpPr>
          <p:nvPr userDrawn="1"/>
        </p:nvSpPr>
        <p:spPr bwMode="auto">
          <a:xfrm>
            <a:off x="0" y="1981412"/>
            <a:ext cx="12195554" cy="3528671"/>
          </a:xfrm>
          <a:custGeom>
            <a:avLst/>
            <a:gdLst>
              <a:gd name="T0" fmla="*/ 0 w 1627"/>
              <a:gd name="T1" fmla="*/ 0 h 764"/>
              <a:gd name="T2" fmla="*/ 0 w 1627"/>
              <a:gd name="T3" fmla="*/ 676 h 764"/>
              <a:gd name="T4" fmla="*/ 391 w 1627"/>
              <a:gd name="T5" fmla="*/ 676 h 764"/>
              <a:gd name="T6" fmla="*/ 682 w 1627"/>
              <a:gd name="T7" fmla="*/ 396 h 764"/>
              <a:gd name="T8" fmla="*/ 1627 w 1627"/>
              <a:gd name="T9" fmla="*/ 764 h 764"/>
              <a:gd name="T10" fmla="*/ 1627 w 1627"/>
              <a:gd name="T11" fmla="*/ 0 h 764"/>
              <a:gd name="T12" fmla="*/ 0 w 1627"/>
              <a:gd name="T13" fmla="*/ 0 h 764"/>
            </a:gdLst>
            <a:ahLst/>
            <a:cxnLst>
              <a:cxn ang="0">
                <a:pos x="T0" y="T1"/>
              </a:cxn>
              <a:cxn ang="0">
                <a:pos x="T2" y="T3"/>
              </a:cxn>
              <a:cxn ang="0">
                <a:pos x="T4" y="T5"/>
              </a:cxn>
              <a:cxn ang="0">
                <a:pos x="T6" y="T7"/>
              </a:cxn>
              <a:cxn ang="0">
                <a:pos x="T8" y="T9"/>
              </a:cxn>
              <a:cxn ang="0">
                <a:pos x="T10" y="T11"/>
              </a:cxn>
              <a:cxn ang="0">
                <a:pos x="T12" y="T13"/>
              </a:cxn>
            </a:cxnLst>
            <a:rect l="0" t="0" r="r" b="b"/>
            <a:pathLst>
              <a:path w="1627" h="764">
                <a:moveTo>
                  <a:pt x="0" y="0"/>
                </a:moveTo>
                <a:lnTo>
                  <a:pt x="0" y="676"/>
                </a:lnTo>
                <a:lnTo>
                  <a:pt x="391" y="676"/>
                </a:lnTo>
                <a:lnTo>
                  <a:pt x="682" y="396"/>
                </a:lnTo>
                <a:lnTo>
                  <a:pt x="1627" y="764"/>
                </a:lnTo>
                <a:lnTo>
                  <a:pt x="162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Tree>
    <p:extLst>
      <p:ext uri="{BB962C8B-B14F-4D97-AF65-F5344CB8AC3E}">
        <p14:creationId xmlns:p14="http://schemas.microsoft.com/office/powerpoint/2010/main" val="3878352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bg1"/>
        </a:solidFill>
        <a:effectLst/>
      </p:bgPr>
    </p:bg>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EF807DAE-D7E0-41D1-97EB-4ABC2E9173EA}"/>
              </a:ext>
            </a:extLst>
          </p:cNvPr>
          <p:cNvSpPr>
            <a:spLocks noGrp="1"/>
          </p:cNvSpPr>
          <p:nvPr>
            <p:ph type="pic" sz="quarter" idx="10"/>
          </p:nvPr>
        </p:nvSpPr>
        <p:spPr>
          <a:xfrm>
            <a:off x="8025532" y="1161296"/>
            <a:ext cx="2356298" cy="5061127"/>
          </a:xfrm>
          <a:custGeom>
            <a:avLst/>
            <a:gdLst>
              <a:gd name="connsiteX0" fmla="*/ 2974842 w 3696627"/>
              <a:gd name="connsiteY0" fmla="*/ 0 h 7940040"/>
              <a:gd name="connsiteX1" fmla="*/ 3353430 w 3696627"/>
              <a:gd name="connsiteY1" fmla="*/ 9616 h 7940040"/>
              <a:gd name="connsiteX2" fmla="*/ 3621864 w 3696627"/>
              <a:gd name="connsiteY2" fmla="*/ 158954 h 7940040"/>
              <a:gd name="connsiteX3" fmla="*/ 3693254 w 3696627"/>
              <a:gd name="connsiteY3" fmla="*/ 437765 h 7940040"/>
              <a:gd name="connsiteX4" fmla="*/ 3696484 w 3696627"/>
              <a:gd name="connsiteY4" fmla="*/ 4088892 h 7940040"/>
              <a:gd name="connsiteX5" fmla="*/ 3696484 w 3696627"/>
              <a:gd name="connsiteY5" fmla="*/ 7401280 h 7940040"/>
              <a:gd name="connsiteX6" fmla="*/ 3647708 w 3696627"/>
              <a:gd name="connsiteY6" fmla="*/ 7740981 h 7940040"/>
              <a:gd name="connsiteX7" fmla="*/ 3395100 w 3696627"/>
              <a:gd name="connsiteY7" fmla="*/ 7925891 h 7940040"/>
              <a:gd name="connsiteX8" fmla="*/ 3134741 w 3696627"/>
              <a:gd name="connsiteY8" fmla="*/ 7939670 h 7940040"/>
              <a:gd name="connsiteX9" fmla="*/ 490769 w 3696627"/>
              <a:gd name="connsiteY9" fmla="*/ 7939670 h 7940040"/>
              <a:gd name="connsiteX10" fmla="*/ 187770 w 3696627"/>
              <a:gd name="connsiteY10" fmla="*/ 7882309 h 7940040"/>
              <a:gd name="connsiteX11" fmla="*/ 16567 w 3696627"/>
              <a:gd name="connsiteY11" fmla="*/ 7640672 h 7940040"/>
              <a:gd name="connsiteX12" fmla="*/ 3645 w 3696627"/>
              <a:gd name="connsiteY12" fmla="*/ 7390062 h 7940040"/>
              <a:gd name="connsiteX13" fmla="*/ 3967 w 3696627"/>
              <a:gd name="connsiteY13" fmla="*/ 3716185 h 7940040"/>
              <a:gd name="connsiteX14" fmla="*/ 415 w 3696627"/>
              <a:gd name="connsiteY14" fmla="*/ 515960 h 7940040"/>
              <a:gd name="connsiteX15" fmla="*/ 65020 w 3696627"/>
              <a:gd name="connsiteY15" fmla="*/ 172735 h 7940040"/>
              <a:gd name="connsiteX16" fmla="*/ 426487 w 3696627"/>
              <a:gd name="connsiteY16" fmla="*/ 963 h 7940040"/>
              <a:gd name="connsiteX17" fmla="*/ 753390 w 3696627"/>
              <a:gd name="connsiteY17" fmla="*/ 321 h 7940040"/>
              <a:gd name="connsiteX18" fmla="*/ 813474 w 3696627"/>
              <a:gd name="connsiteY18" fmla="*/ 35894 h 7940040"/>
              <a:gd name="connsiteX19" fmla="*/ 829947 w 3696627"/>
              <a:gd name="connsiteY19" fmla="*/ 146456 h 7940040"/>
              <a:gd name="connsiteX20" fmla="*/ 956895 w 3696627"/>
              <a:gd name="connsiteY20" fmla="*/ 278170 h 7940040"/>
              <a:gd name="connsiteX21" fmla="*/ 1118087 w 3696627"/>
              <a:gd name="connsiteY21" fmla="*/ 293232 h 7940040"/>
              <a:gd name="connsiteX22" fmla="*/ 2530681 w 3696627"/>
              <a:gd name="connsiteY22" fmla="*/ 293554 h 7940040"/>
              <a:gd name="connsiteX23" fmla="*/ 2701885 w 3696627"/>
              <a:gd name="connsiteY23" fmla="*/ 288746 h 7940040"/>
              <a:gd name="connsiteX24" fmla="*/ 2877611 w 3696627"/>
              <a:gd name="connsiteY24" fmla="*/ 98386 h 7940040"/>
              <a:gd name="connsiteX25" fmla="*/ 2900547 w 3696627"/>
              <a:gd name="connsiteY25" fmla="*/ 13140 h 7940040"/>
              <a:gd name="connsiteX26" fmla="*/ 2974842 w 3696627"/>
              <a:gd name="connsiteY26" fmla="*/ 0 h 794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96627" h="7940040">
                <a:moveTo>
                  <a:pt x="2974842" y="0"/>
                </a:moveTo>
                <a:cubicBezTo>
                  <a:pt x="3100824" y="1924"/>
                  <a:pt x="3227773" y="-3844"/>
                  <a:pt x="3353430" y="9616"/>
                </a:cubicBezTo>
                <a:cubicBezTo>
                  <a:pt x="3457768" y="20833"/>
                  <a:pt x="3562105" y="70826"/>
                  <a:pt x="3621864" y="158954"/>
                </a:cubicBezTo>
                <a:cubicBezTo>
                  <a:pt x="3679041" y="239714"/>
                  <a:pt x="3692930" y="341302"/>
                  <a:pt x="3693254" y="437765"/>
                </a:cubicBezTo>
                <a:cubicBezTo>
                  <a:pt x="3690994" y="1654915"/>
                  <a:pt x="3696806" y="2871743"/>
                  <a:pt x="3696484" y="4088892"/>
                </a:cubicBezTo>
                <a:cubicBezTo>
                  <a:pt x="3696484" y="5192915"/>
                  <a:pt x="3696806" y="6297257"/>
                  <a:pt x="3696484" y="7401280"/>
                </a:cubicBezTo>
                <a:cubicBezTo>
                  <a:pt x="3696162" y="7515368"/>
                  <a:pt x="3702622" y="7636506"/>
                  <a:pt x="3647708" y="7740981"/>
                </a:cubicBezTo>
                <a:cubicBezTo>
                  <a:pt x="3601515" y="7840005"/>
                  <a:pt x="3500408" y="7904100"/>
                  <a:pt x="3395100" y="7925891"/>
                </a:cubicBezTo>
                <a:cubicBezTo>
                  <a:pt x="3309498" y="7942876"/>
                  <a:pt x="3221636" y="7939031"/>
                  <a:pt x="3134741" y="7939670"/>
                </a:cubicBezTo>
                <a:cubicBezTo>
                  <a:pt x="2253201" y="7939992"/>
                  <a:pt x="1371986" y="7940312"/>
                  <a:pt x="490769" y="7939670"/>
                </a:cubicBezTo>
                <a:cubicBezTo>
                  <a:pt x="387724" y="7939031"/>
                  <a:pt x="278864" y="7935826"/>
                  <a:pt x="187770" y="7882309"/>
                </a:cubicBezTo>
                <a:cubicBezTo>
                  <a:pt x="96030" y="7834557"/>
                  <a:pt x="35948" y="7740018"/>
                  <a:pt x="16567" y="7640672"/>
                </a:cubicBezTo>
                <a:cubicBezTo>
                  <a:pt x="737" y="7557991"/>
                  <a:pt x="4291" y="7473707"/>
                  <a:pt x="3645" y="7390062"/>
                </a:cubicBezTo>
                <a:cubicBezTo>
                  <a:pt x="3967" y="6165224"/>
                  <a:pt x="4291" y="4940704"/>
                  <a:pt x="3967" y="3716185"/>
                </a:cubicBezTo>
                <a:cubicBezTo>
                  <a:pt x="3967" y="2649336"/>
                  <a:pt x="-1523" y="1582487"/>
                  <a:pt x="415" y="515960"/>
                </a:cubicBezTo>
                <a:cubicBezTo>
                  <a:pt x="1383" y="399309"/>
                  <a:pt x="92" y="274965"/>
                  <a:pt x="65020" y="172735"/>
                </a:cubicBezTo>
                <a:cubicBezTo>
                  <a:pt x="138024" y="49994"/>
                  <a:pt x="288877" y="-1280"/>
                  <a:pt x="426487" y="963"/>
                </a:cubicBezTo>
                <a:cubicBezTo>
                  <a:pt x="535347" y="-319"/>
                  <a:pt x="644206" y="0"/>
                  <a:pt x="753390" y="321"/>
                </a:cubicBezTo>
                <a:cubicBezTo>
                  <a:pt x="777616" y="-640"/>
                  <a:pt x="806689" y="10256"/>
                  <a:pt x="813474" y="35894"/>
                </a:cubicBezTo>
                <a:cubicBezTo>
                  <a:pt x="820579" y="72427"/>
                  <a:pt x="817349" y="110884"/>
                  <a:pt x="829947" y="146456"/>
                </a:cubicBezTo>
                <a:cubicBezTo>
                  <a:pt x="848360" y="207025"/>
                  <a:pt x="897136" y="256699"/>
                  <a:pt x="956895" y="278170"/>
                </a:cubicBezTo>
                <a:cubicBezTo>
                  <a:pt x="1008257" y="297719"/>
                  <a:pt x="1064141" y="291630"/>
                  <a:pt x="1118087" y="293232"/>
                </a:cubicBezTo>
                <a:cubicBezTo>
                  <a:pt x="1589059" y="294195"/>
                  <a:pt x="2059709" y="293874"/>
                  <a:pt x="2530681" y="293554"/>
                </a:cubicBezTo>
                <a:cubicBezTo>
                  <a:pt x="2587535" y="292270"/>
                  <a:pt x="2645032" y="295796"/>
                  <a:pt x="2701885" y="288746"/>
                </a:cubicBezTo>
                <a:cubicBezTo>
                  <a:pt x="2795242" y="274965"/>
                  <a:pt x="2872122" y="191963"/>
                  <a:pt x="2877611" y="98386"/>
                </a:cubicBezTo>
                <a:cubicBezTo>
                  <a:pt x="2881488" y="69863"/>
                  <a:pt x="2875028" y="33651"/>
                  <a:pt x="2900547" y="13140"/>
                </a:cubicBezTo>
                <a:cubicBezTo>
                  <a:pt x="2921221" y="-3844"/>
                  <a:pt x="2949970" y="963"/>
                  <a:pt x="2974842" y="0"/>
                </a:cubicBezTo>
                <a:close/>
              </a:path>
            </a:pathLst>
          </a:custGeom>
        </p:spPr>
      </p:sp>
    </p:spTree>
    <p:extLst>
      <p:ext uri="{BB962C8B-B14F-4D97-AF65-F5344CB8AC3E}">
        <p14:creationId xmlns:p14="http://schemas.microsoft.com/office/powerpoint/2010/main" val="168183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20" name="Picture Placeholder 8">
            <a:extLst>
              <a:ext uri="{FF2B5EF4-FFF2-40B4-BE49-F238E27FC236}">
                <a16:creationId xmlns:a16="http://schemas.microsoft.com/office/drawing/2014/main" id="{6B80DEDE-A7FE-0A44-80AA-9968F6C5DEFE}"/>
              </a:ext>
            </a:extLst>
          </p:cNvPr>
          <p:cNvSpPr>
            <a:spLocks noGrp="1"/>
          </p:cNvSpPr>
          <p:nvPr>
            <p:ph type="pic" sz="quarter" idx="13"/>
          </p:nvPr>
        </p:nvSpPr>
        <p:spPr>
          <a:xfrm>
            <a:off x="6359610" y="2141838"/>
            <a:ext cx="4422409" cy="2875907"/>
          </a:xfrm>
          <a:custGeom>
            <a:avLst/>
            <a:gdLst>
              <a:gd name="connsiteX0" fmla="*/ 0 w 4156202"/>
              <a:gd name="connsiteY0" fmla="*/ 0 h 2625755"/>
              <a:gd name="connsiteX1" fmla="*/ 4156202 w 4156202"/>
              <a:gd name="connsiteY1" fmla="*/ 0 h 2625755"/>
              <a:gd name="connsiteX2" fmla="*/ 4156202 w 4156202"/>
              <a:gd name="connsiteY2" fmla="*/ 2625755 h 2625755"/>
              <a:gd name="connsiteX3" fmla="*/ 0 w 4156202"/>
              <a:gd name="connsiteY3" fmla="*/ 2625755 h 2625755"/>
            </a:gdLst>
            <a:ahLst/>
            <a:cxnLst>
              <a:cxn ang="0">
                <a:pos x="connsiteX0" y="connsiteY0"/>
              </a:cxn>
              <a:cxn ang="0">
                <a:pos x="connsiteX1" y="connsiteY1"/>
              </a:cxn>
              <a:cxn ang="0">
                <a:pos x="connsiteX2" y="connsiteY2"/>
              </a:cxn>
              <a:cxn ang="0">
                <a:pos x="connsiteX3" y="connsiteY3"/>
              </a:cxn>
            </a:cxnLst>
            <a:rect l="l" t="t" r="r" b="b"/>
            <a:pathLst>
              <a:path w="4156202" h="2625755">
                <a:moveTo>
                  <a:pt x="0" y="0"/>
                </a:moveTo>
                <a:lnTo>
                  <a:pt x="4156202" y="0"/>
                </a:lnTo>
                <a:lnTo>
                  <a:pt x="4156202" y="2625755"/>
                </a:lnTo>
                <a:lnTo>
                  <a:pt x="0" y="262575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714042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F3BB3AC-C01F-4490-9A99-C1180EE39E35}"/>
              </a:ext>
            </a:extLst>
          </p:cNvPr>
          <p:cNvSpPr>
            <a:spLocks noGrp="1"/>
          </p:cNvSpPr>
          <p:nvPr>
            <p:ph type="pic" sz="quarter" idx="10"/>
          </p:nvPr>
        </p:nvSpPr>
        <p:spPr>
          <a:xfrm>
            <a:off x="762001" y="738216"/>
            <a:ext cx="4181031" cy="5381569"/>
          </a:xfrm>
          <a:prstGeom prst="roundRect">
            <a:avLst>
              <a:gd name="adj" fmla="val 3226"/>
            </a:avLst>
          </a:prstGeom>
        </p:spPr>
        <p:txBody>
          <a:bodyPr wrap="square">
            <a:noAutofit/>
          </a:bodyPr>
          <a:lstStyle/>
          <a:p>
            <a:endParaRPr lang="en-US"/>
          </a:p>
        </p:txBody>
      </p:sp>
    </p:spTree>
    <p:extLst>
      <p:ext uri="{BB962C8B-B14F-4D97-AF65-F5344CB8AC3E}">
        <p14:creationId xmlns:p14="http://schemas.microsoft.com/office/powerpoint/2010/main" val="15563850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13" name="Picture Placeholder 12"/>
          <p:cNvSpPr>
            <a:spLocks noGrp="1"/>
          </p:cNvSpPr>
          <p:nvPr>
            <p:ph type="pic" sz="quarter" idx="13"/>
          </p:nvPr>
        </p:nvSpPr>
        <p:spPr>
          <a:xfrm>
            <a:off x="6499725" y="743727"/>
            <a:ext cx="4450349" cy="5294344"/>
          </a:xfrm>
          <a:custGeom>
            <a:avLst/>
            <a:gdLst>
              <a:gd name="connsiteX0" fmla="*/ 518125 w 4450349"/>
              <a:gd name="connsiteY0" fmla="*/ 900950 h 5294344"/>
              <a:gd name="connsiteX1" fmla="*/ 1036250 w 4450349"/>
              <a:gd name="connsiteY1" fmla="*/ 1419075 h 5294344"/>
              <a:gd name="connsiteX2" fmla="*/ 1036250 w 4450349"/>
              <a:gd name="connsiteY2" fmla="*/ 4776219 h 5294344"/>
              <a:gd name="connsiteX3" fmla="*/ 622545 w 4450349"/>
              <a:gd name="connsiteY3" fmla="*/ 5283817 h 5294344"/>
              <a:gd name="connsiteX4" fmla="*/ 518125 w 4450349"/>
              <a:gd name="connsiteY4" fmla="*/ 5294344 h 5294344"/>
              <a:gd name="connsiteX5" fmla="*/ 413705 w 4450349"/>
              <a:gd name="connsiteY5" fmla="*/ 5283817 h 5294344"/>
              <a:gd name="connsiteX6" fmla="*/ 1 w 4450349"/>
              <a:gd name="connsiteY6" fmla="*/ 4776219 h 5294344"/>
              <a:gd name="connsiteX7" fmla="*/ 0 w 4450349"/>
              <a:gd name="connsiteY7" fmla="*/ 1419076 h 5294344"/>
              <a:gd name="connsiteX8" fmla="*/ 518125 w 4450349"/>
              <a:gd name="connsiteY8" fmla="*/ 900951 h 5294344"/>
              <a:gd name="connsiteX9" fmla="*/ 3932223 w 4450349"/>
              <a:gd name="connsiteY9" fmla="*/ 723977 h 5294344"/>
              <a:gd name="connsiteX10" fmla="*/ 4450349 w 4450349"/>
              <a:gd name="connsiteY10" fmla="*/ 1242102 h 5294344"/>
              <a:gd name="connsiteX11" fmla="*/ 4450349 w 4450349"/>
              <a:gd name="connsiteY11" fmla="*/ 4460546 h 5294344"/>
              <a:gd name="connsiteX12" fmla="*/ 4036643 w 4450349"/>
              <a:gd name="connsiteY12" fmla="*/ 4968144 h 5294344"/>
              <a:gd name="connsiteX13" fmla="*/ 3932225 w 4450349"/>
              <a:gd name="connsiteY13" fmla="*/ 4978671 h 5294344"/>
              <a:gd name="connsiteX14" fmla="*/ 3827805 w 4450349"/>
              <a:gd name="connsiteY14" fmla="*/ 4968144 h 5294344"/>
              <a:gd name="connsiteX15" fmla="*/ 3414099 w 4450349"/>
              <a:gd name="connsiteY15" fmla="*/ 4460546 h 5294344"/>
              <a:gd name="connsiteX16" fmla="*/ 3414099 w 4450349"/>
              <a:gd name="connsiteY16" fmla="*/ 1242103 h 5294344"/>
              <a:gd name="connsiteX17" fmla="*/ 3932223 w 4450349"/>
              <a:gd name="connsiteY17" fmla="*/ 723978 h 5294344"/>
              <a:gd name="connsiteX18" fmla="*/ 2794193 w 4450349"/>
              <a:gd name="connsiteY18" fmla="*/ 273503 h 5294344"/>
              <a:gd name="connsiteX19" fmla="*/ 3312317 w 4450349"/>
              <a:gd name="connsiteY19" fmla="*/ 791628 h 5294344"/>
              <a:gd name="connsiteX20" fmla="*/ 3312317 w 4450349"/>
              <a:gd name="connsiteY20" fmla="*/ 4776218 h 5294344"/>
              <a:gd name="connsiteX21" fmla="*/ 2794193 w 4450349"/>
              <a:gd name="connsiteY21" fmla="*/ 5294344 h 5294344"/>
              <a:gd name="connsiteX22" fmla="*/ 2276069 w 4450349"/>
              <a:gd name="connsiteY22" fmla="*/ 4776218 h 5294344"/>
              <a:gd name="connsiteX23" fmla="*/ 2276067 w 4450349"/>
              <a:gd name="connsiteY23" fmla="*/ 791629 h 5294344"/>
              <a:gd name="connsiteX24" fmla="*/ 2794193 w 4450349"/>
              <a:gd name="connsiteY24" fmla="*/ 273504 h 5294344"/>
              <a:gd name="connsiteX25" fmla="*/ 1656159 w 4450349"/>
              <a:gd name="connsiteY25" fmla="*/ 0 h 5294344"/>
              <a:gd name="connsiteX26" fmla="*/ 2174283 w 4450349"/>
              <a:gd name="connsiteY26" fmla="*/ 518125 h 5294344"/>
              <a:gd name="connsiteX27" fmla="*/ 2174283 w 4450349"/>
              <a:gd name="connsiteY27" fmla="*/ 4179691 h 5294344"/>
              <a:gd name="connsiteX28" fmla="*/ 1760579 w 4450349"/>
              <a:gd name="connsiteY28" fmla="*/ 4687289 h 5294344"/>
              <a:gd name="connsiteX29" fmla="*/ 1656159 w 4450349"/>
              <a:gd name="connsiteY29" fmla="*/ 4697816 h 5294344"/>
              <a:gd name="connsiteX30" fmla="*/ 1551739 w 4450349"/>
              <a:gd name="connsiteY30" fmla="*/ 4687289 h 5294344"/>
              <a:gd name="connsiteX31" fmla="*/ 1138035 w 4450349"/>
              <a:gd name="connsiteY31" fmla="*/ 4179691 h 5294344"/>
              <a:gd name="connsiteX32" fmla="*/ 1138034 w 4450349"/>
              <a:gd name="connsiteY32" fmla="*/ 518126 h 5294344"/>
              <a:gd name="connsiteX33" fmla="*/ 1656159 w 4450349"/>
              <a:gd name="connsiteY33" fmla="*/ 1 h 529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50349" h="5294344">
                <a:moveTo>
                  <a:pt x="518125" y="900950"/>
                </a:moveTo>
                <a:cubicBezTo>
                  <a:pt x="804278" y="900950"/>
                  <a:pt x="1036250" y="1132922"/>
                  <a:pt x="1036250" y="1419075"/>
                </a:cubicBezTo>
                <a:lnTo>
                  <a:pt x="1036250" y="4776219"/>
                </a:lnTo>
                <a:cubicBezTo>
                  <a:pt x="1036250" y="5026603"/>
                  <a:pt x="858646" y="5235504"/>
                  <a:pt x="622545" y="5283817"/>
                </a:cubicBezTo>
                <a:lnTo>
                  <a:pt x="518125" y="5294344"/>
                </a:lnTo>
                <a:lnTo>
                  <a:pt x="413705" y="5283817"/>
                </a:lnTo>
                <a:cubicBezTo>
                  <a:pt x="177604" y="5235504"/>
                  <a:pt x="1" y="5026603"/>
                  <a:pt x="1" y="4776219"/>
                </a:cubicBezTo>
                <a:lnTo>
                  <a:pt x="0" y="1419076"/>
                </a:lnTo>
                <a:cubicBezTo>
                  <a:pt x="0" y="1132923"/>
                  <a:pt x="231972" y="900951"/>
                  <a:pt x="518125" y="900951"/>
                </a:cubicBezTo>
                <a:close/>
                <a:moveTo>
                  <a:pt x="3932223" y="723977"/>
                </a:moveTo>
                <a:cubicBezTo>
                  <a:pt x="4218377" y="723977"/>
                  <a:pt x="4450349" y="955949"/>
                  <a:pt x="4450349" y="1242102"/>
                </a:cubicBezTo>
                <a:lnTo>
                  <a:pt x="4450349" y="4460546"/>
                </a:lnTo>
                <a:cubicBezTo>
                  <a:pt x="4450349" y="4710930"/>
                  <a:pt x="4272745" y="4919831"/>
                  <a:pt x="4036643" y="4968144"/>
                </a:cubicBezTo>
                <a:lnTo>
                  <a:pt x="3932225" y="4978671"/>
                </a:lnTo>
                <a:lnTo>
                  <a:pt x="3827805" y="4968144"/>
                </a:lnTo>
                <a:cubicBezTo>
                  <a:pt x="3591703" y="4919831"/>
                  <a:pt x="3414099" y="4710930"/>
                  <a:pt x="3414099" y="4460546"/>
                </a:cubicBezTo>
                <a:lnTo>
                  <a:pt x="3414099" y="1242103"/>
                </a:lnTo>
                <a:cubicBezTo>
                  <a:pt x="3414099" y="955950"/>
                  <a:pt x="3646071" y="723978"/>
                  <a:pt x="3932223" y="723978"/>
                </a:cubicBezTo>
                <a:close/>
                <a:moveTo>
                  <a:pt x="2794193" y="273503"/>
                </a:moveTo>
                <a:cubicBezTo>
                  <a:pt x="3080345" y="273503"/>
                  <a:pt x="3312317" y="505475"/>
                  <a:pt x="3312317" y="791628"/>
                </a:cubicBezTo>
                <a:lnTo>
                  <a:pt x="3312317" y="4776218"/>
                </a:lnTo>
                <a:cubicBezTo>
                  <a:pt x="3312317" y="5062372"/>
                  <a:pt x="3080345" y="5294344"/>
                  <a:pt x="2794193" y="5294344"/>
                </a:cubicBezTo>
                <a:cubicBezTo>
                  <a:pt x="2508041" y="5294344"/>
                  <a:pt x="2276069" y="5062372"/>
                  <a:pt x="2276069" y="4776218"/>
                </a:cubicBezTo>
                <a:lnTo>
                  <a:pt x="2276067" y="791629"/>
                </a:lnTo>
                <a:cubicBezTo>
                  <a:pt x="2276067" y="505476"/>
                  <a:pt x="2508039" y="273504"/>
                  <a:pt x="2794193" y="273504"/>
                </a:cubicBezTo>
                <a:close/>
                <a:moveTo>
                  <a:pt x="1656159" y="0"/>
                </a:moveTo>
                <a:cubicBezTo>
                  <a:pt x="1942311" y="0"/>
                  <a:pt x="2174283" y="231972"/>
                  <a:pt x="2174283" y="518125"/>
                </a:cubicBezTo>
                <a:lnTo>
                  <a:pt x="2174283" y="4179691"/>
                </a:lnTo>
                <a:cubicBezTo>
                  <a:pt x="2174283" y="4430075"/>
                  <a:pt x="1996679" y="4638976"/>
                  <a:pt x="1760579" y="4687289"/>
                </a:cubicBezTo>
                <a:lnTo>
                  <a:pt x="1656159" y="4697816"/>
                </a:lnTo>
                <a:lnTo>
                  <a:pt x="1551739" y="4687289"/>
                </a:lnTo>
                <a:cubicBezTo>
                  <a:pt x="1315638" y="4638976"/>
                  <a:pt x="1138035" y="4430075"/>
                  <a:pt x="1138035" y="4179691"/>
                </a:cubicBezTo>
                <a:lnTo>
                  <a:pt x="1138034" y="518126"/>
                </a:lnTo>
                <a:cubicBezTo>
                  <a:pt x="1138034" y="231973"/>
                  <a:pt x="1370006" y="1"/>
                  <a:pt x="1656159" y="1"/>
                </a:cubicBezTo>
                <a:close/>
              </a:path>
            </a:pathLst>
          </a:custGeom>
          <a:solidFill>
            <a:schemeClr val="bg1">
              <a:lumMod val="95000"/>
            </a:schemeClr>
          </a:solidFill>
        </p:spPr>
        <p:txBody>
          <a:bodyPr wrap="square">
            <a:noAutofit/>
          </a:bodyPr>
          <a:lstStyle>
            <a:lvl1pPr>
              <a:defRPr sz="1200"/>
            </a:lvl1pPr>
          </a:lstStyle>
          <a:p>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BBB75B1-BA93-47CA-BA7A-1661DCDF8CEE}" type="datetimeFigureOut">
              <a:rPr lang="en-US" smtClean="0"/>
              <a:t>1/12/2024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92AEA17-5934-4916-8B33-C24822774422}" type="slidenum">
              <a:rPr lang="en-US" smtClean="0"/>
              <a:t>‹#›</a:t>
            </a:fld>
            <a:endParaRPr lang="en-US"/>
          </a:p>
        </p:txBody>
      </p:sp>
    </p:spTree>
    <p:extLst>
      <p:ext uri="{BB962C8B-B14F-4D97-AF65-F5344CB8AC3E}">
        <p14:creationId xmlns:p14="http://schemas.microsoft.com/office/powerpoint/2010/main" val="24458780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bout us 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165B43-C53A-4BE9-BCC4-9165A0612BAF}"/>
              </a:ext>
            </a:extLst>
          </p:cNvPr>
          <p:cNvSpPr>
            <a:spLocks noGrp="1"/>
          </p:cNvSpPr>
          <p:nvPr>
            <p:ph type="pic" sz="quarter" idx="11"/>
          </p:nvPr>
        </p:nvSpPr>
        <p:spPr>
          <a:xfrm>
            <a:off x="8007690" y="1"/>
            <a:ext cx="4184310" cy="4375933"/>
          </a:xfrm>
          <a:custGeom>
            <a:avLst/>
            <a:gdLst>
              <a:gd name="connsiteX0" fmla="*/ 0 w 4184310"/>
              <a:gd name="connsiteY0" fmla="*/ 0 h 4375933"/>
              <a:gd name="connsiteX1" fmla="*/ 3110811 w 4184310"/>
              <a:gd name="connsiteY1" fmla="*/ 0 h 4375933"/>
              <a:gd name="connsiteX2" fmla="*/ 4184310 w 4184310"/>
              <a:gd name="connsiteY2" fmla="*/ 1122661 h 4375933"/>
              <a:gd name="connsiteX3" fmla="*/ 4184310 w 4184310"/>
              <a:gd name="connsiteY3" fmla="*/ 4375933 h 4375933"/>
            </a:gdLst>
            <a:ahLst/>
            <a:cxnLst>
              <a:cxn ang="0">
                <a:pos x="connsiteX0" y="connsiteY0"/>
              </a:cxn>
              <a:cxn ang="0">
                <a:pos x="connsiteX1" y="connsiteY1"/>
              </a:cxn>
              <a:cxn ang="0">
                <a:pos x="connsiteX2" y="connsiteY2"/>
              </a:cxn>
              <a:cxn ang="0">
                <a:pos x="connsiteX3" y="connsiteY3"/>
              </a:cxn>
            </a:cxnLst>
            <a:rect l="l" t="t" r="r" b="b"/>
            <a:pathLst>
              <a:path w="4184310" h="4375933">
                <a:moveTo>
                  <a:pt x="0" y="0"/>
                </a:moveTo>
                <a:lnTo>
                  <a:pt x="3110811" y="0"/>
                </a:lnTo>
                <a:lnTo>
                  <a:pt x="4184310" y="1122661"/>
                </a:lnTo>
                <a:lnTo>
                  <a:pt x="4184310" y="4375933"/>
                </a:lnTo>
                <a:close/>
              </a:path>
            </a:pathLst>
          </a:custGeom>
          <a:solidFill>
            <a:schemeClr val="bg1">
              <a:lumMod val="85000"/>
              <a:alpha val="25000"/>
            </a:schemeClr>
          </a:solidFill>
        </p:spPr>
        <p:txBody>
          <a:bodyPr wrap="square">
            <a:noAutofit/>
          </a:bodyPr>
          <a:lstStyle>
            <a:lvl1pPr>
              <a:defRPr sz="1000">
                <a:solidFill>
                  <a:schemeClr val="bg1">
                    <a:lumMod val="50000"/>
                  </a:schemeClr>
                </a:solidFill>
                <a:latin typeface="Arial" panose="020B0604020202020204" pitchFamily="34" charset="0"/>
                <a:cs typeface="Arial" panose="020B0604020202020204" pitchFamily="34" charset="0"/>
              </a:defRPr>
            </a:lvl1pPr>
          </a:lstStyle>
          <a:p>
            <a:endParaRPr lang="en-US"/>
          </a:p>
        </p:txBody>
      </p:sp>
      <p:sp>
        <p:nvSpPr>
          <p:cNvPr id="5" name="Picture Placeholder 4">
            <a:extLst>
              <a:ext uri="{FF2B5EF4-FFF2-40B4-BE49-F238E27FC236}">
                <a16:creationId xmlns:a16="http://schemas.microsoft.com/office/drawing/2014/main" id="{61C9A2D2-E1F0-4418-A3EB-8209DA9CE771}"/>
              </a:ext>
            </a:extLst>
          </p:cNvPr>
          <p:cNvSpPr>
            <a:spLocks noGrp="1"/>
          </p:cNvSpPr>
          <p:nvPr>
            <p:ph type="pic" sz="quarter" idx="10"/>
          </p:nvPr>
        </p:nvSpPr>
        <p:spPr>
          <a:xfrm>
            <a:off x="3563331" y="0"/>
            <a:ext cx="8628670" cy="6858000"/>
          </a:xfrm>
          <a:custGeom>
            <a:avLst/>
            <a:gdLst>
              <a:gd name="connsiteX0" fmla="*/ 0 w 8628670"/>
              <a:gd name="connsiteY0" fmla="*/ 0 h 6858000"/>
              <a:gd name="connsiteX1" fmla="*/ 4171737 w 8628670"/>
              <a:gd name="connsiteY1" fmla="*/ 0 h 6858000"/>
              <a:gd name="connsiteX2" fmla="*/ 8628670 w 8628670"/>
              <a:gd name="connsiteY2" fmla="*/ 4661040 h 6858000"/>
              <a:gd name="connsiteX3" fmla="*/ 8628670 w 8628670"/>
              <a:gd name="connsiteY3" fmla="*/ 6858000 h 6858000"/>
              <a:gd name="connsiteX4" fmla="*/ 6557688 w 862867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8670" h="6858000">
                <a:moveTo>
                  <a:pt x="0" y="0"/>
                </a:moveTo>
                <a:lnTo>
                  <a:pt x="4171737" y="0"/>
                </a:lnTo>
                <a:lnTo>
                  <a:pt x="8628670" y="4661040"/>
                </a:lnTo>
                <a:lnTo>
                  <a:pt x="8628670" y="6858000"/>
                </a:lnTo>
                <a:lnTo>
                  <a:pt x="6557688" y="6858000"/>
                </a:lnTo>
                <a:close/>
              </a:path>
            </a:pathLst>
          </a:custGeom>
          <a:solidFill>
            <a:schemeClr val="bg1">
              <a:lumMod val="85000"/>
              <a:alpha val="25000"/>
            </a:schemeClr>
          </a:solidFill>
        </p:spPr>
        <p:txBody>
          <a:bodyPr wrap="square">
            <a:noAutofit/>
          </a:bodyPr>
          <a:lstStyle>
            <a:lvl1pPr>
              <a:defRPr sz="1000">
                <a:solidFill>
                  <a:schemeClr val="bg1">
                    <a:lumMod val="50000"/>
                  </a:schemeClr>
                </a:solidFill>
                <a:latin typeface="Arial" panose="020B0604020202020204" pitchFamily="34" charset="0"/>
                <a:cs typeface="Arial" panose="020B0604020202020204" pitchFamily="34" charset="0"/>
              </a:defRPr>
            </a:lvl1pPr>
          </a:lstStyle>
          <a:p>
            <a:endParaRPr lang="en-US"/>
          </a:p>
        </p:txBody>
      </p:sp>
      <p:sp>
        <p:nvSpPr>
          <p:cNvPr id="6" name="Right Triangle 5">
            <a:extLst>
              <a:ext uri="{FF2B5EF4-FFF2-40B4-BE49-F238E27FC236}">
                <a16:creationId xmlns:a16="http://schemas.microsoft.com/office/drawing/2014/main" id="{3ADFDE14-02D4-4577-A957-3FBD9A253F30}"/>
              </a:ext>
            </a:extLst>
          </p:cNvPr>
          <p:cNvSpPr/>
          <p:nvPr userDrawn="1"/>
        </p:nvSpPr>
        <p:spPr>
          <a:xfrm rot="10800000">
            <a:off x="11418056" y="-2"/>
            <a:ext cx="773941" cy="827315"/>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6160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DED8D-1DD3-E0A8-BBAF-37B886CB9E2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A66B8104-06D5-94EF-60DD-1213314A8D52}"/>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9BB2636D-1981-C3A7-560F-A929FB835BC9}"/>
              </a:ext>
            </a:extLst>
          </p:cNvPr>
          <p:cNvSpPr>
            <a:spLocks noGrp="1"/>
          </p:cNvSpPr>
          <p:nvPr>
            <p:ph type="dt" sz="half" idx="10"/>
          </p:nvPr>
        </p:nvSpPr>
        <p:spPr>
          <a:xfrm>
            <a:off x="838200" y="6356350"/>
            <a:ext cx="2743200" cy="365125"/>
          </a:xfrm>
          <a:prstGeom prst="rect">
            <a:avLst/>
          </a:prstGeom>
        </p:spPr>
        <p:txBody>
          <a:bodyPr/>
          <a:lstStyle/>
          <a:p>
            <a:fld id="{58184518-85B5-47D7-88A9-D9C49A4BE0AF}" type="datetimeFigureOut">
              <a:rPr lang="en-PK" smtClean="0"/>
              <a:t>01/12/2024</a:t>
            </a:fld>
            <a:endParaRPr lang="en-PK"/>
          </a:p>
        </p:txBody>
      </p:sp>
      <p:sp>
        <p:nvSpPr>
          <p:cNvPr id="5" name="Footer Placeholder 4">
            <a:extLst>
              <a:ext uri="{FF2B5EF4-FFF2-40B4-BE49-F238E27FC236}">
                <a16:creationId xmlns:a16="http://schemas.microsoft.com/office/drawing/2014/main" id="{8E9A0313-716C-14C8-6217-09651A255D2C}"/>
              </a:ext>
            </a:extLst>
          </p:cNvPr>
          <p:cNvSpPr>
            <a:spLocks noGrp="1"/>
          </p:cNvSpPr>
          <p:nvPr>
            <p:ph type="ftr" sz="quarter" idx="11"/>
          </p:nvPr>
        </p:nvSpPr>
        <p:spPr>
          <a:xfrm>
            <a:off x="4038600" y="6356350"/>
            <a:ext cx="4114800" cy="365125"/>
          </a:xfrm>
          <a:prstGeom prst="rect">
            <a:avLst/>
          </a:prstGeom>
        </p:spPr>
        <p:txBody>
          <a:bodyPr/>
          <a:lstStyle/>
          <a:p>
            <a:endParaRPr lang="en-PK"/>
          </a:p>
        </p:txBody>
      </p:sp>
      <p:sp>
        <p:nvSpPr>
          <p:cNvPr id="6" name="Slide Number Placeholder 5">
            <a:extLst>
              <a:ext uri="{FF2B5EF4-FFF2-40B4-BE49-F238E27FC236}">
                <a16:creationId xmlns:a16="http://schemas.microsoft.com/office/drawing/2014/main" id="{0D00499D-A3FE-F733-2B88-D818EDEA8C5A}"/>
              </a:ext>
            </a:extLst>
          </p:cNvPr>
          <p:cNvSpPr>
            <a:spLocks noGrp="1"/>
          </p:cNvSpPr>
          <p:nvPr>
            <p:ph type="sldNum" sz="quarter" idx="12"/>
          </p:nvPr>
        </p:nvSpPr>
        <p:spPr>
          <a:xfrm>
            <a:off x="8610600" y="6356350"/>
            <a:ext cx="2743200" cy="365125"/>
          </a:xfrm>
          <a:prstGeom prst="rect">
            <a:avLst/>
          </a:prstGeom>
        </p:spPr>
        <p:txBody>
          <a:bodyPr/>
          <a:lstStyle/>
          <a:p>
            <a:fld id="{970DFB4A-268D-4432-AB21-88DE2B66E321}" type="slidenum">
              <a:rPr lang="en-PK" smtClean="0"/>
              <a:t>‹#›</a:t>
            </a:fld>
            <a:endParaRPr lang="en-PK"/>
          </a:p>
        </p:txBody>
      </p:sp>
    </p:spTree>
    <p:extLst>
      <p:ext uri="{BB962C8B-B14F-4D97-AF65-F5344CB8AC3E}">
        <p14:creationId xmlns:p14="http://schemas.microsoft.com/office/powerpoint/2010/main" val="10225826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ext + Subhea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626533" y="1324095"/>
            <a:ext cx="10972800" cy="676154"/>
          </a:xfrm>
        </p:spPr>
        <p:txBody>
          <a:bodyPr tIns="0" bIns="0" anchor="ctr">
            <a:normAutofit/>
          </a:bodyPr>
          <a:lstStyle>
            <a:lvl1pPr marL="0" indent="0">
              <a:lnSpc>
                <a:spcPct val="80000"/>
              </a:lnSpc>
              <a:buNone/>
              <a:defRPr sz="2200" b="1" cap="all" baseline="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le 3"/>
          <p:cNvSpPr>
            <a:spLocks noGrp="1"/>
          </p:cNvSpPr>
          <p:nvPr>
            <p:ph type="title"/>
          </p:nvPr>
        </p:nvSpPr>
        <p:spPr/>
        <p:txBody>
          <a:bodyPr/>
          <a:lstStyle>
            <a:lvl1pPr>
              <a:defRPr cap="all" baseline="0"/>
            </a:lvl1pPr>
          </a:lstStyle>
          <a:p>
            <a:r>
              <a:rPr lang="en-US"/>
              <a:t>Click to edit Master title style</a:t>
            </a:r>
            <a:endParaRPr lang="en-US" dirty="0"/>
          </a:p>
        </p:txBody>
      </p:sp>
      <p:sp>
        <p:nvSpPr>
          <p:cNvPr id="9" name="Content Placeholder 8"/>
          <p:cNvSpPr>
            <a:spLocks noGrp="1"/>
          </p:cNvSpPr>
          <p:nvPr>
            <p:ph sz="quarter" idx="14"/>
          </p:nvPr>
        </p:nvSpPr>
        <p:spPr>
          <a:xfrm>
            <a:off x="633120" y="2028826"/>
            <a:ext cx="10972800" cy="4256107"/>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8"/>
          <p:cNvSpPr>
            <a:spLocks noGrp="1"/>
          </p:cNvSpPr>
          <p:nvPr>
            <p:ph type="sldNum" sz="quarter" idx="16"/>
          </p:nvPr>
        </p:nvSpPr>
        <p:spPr>
          <a:xfrm>
            <a:off x="444500" y="6497638"/>
            <a:ext cx="550333" cy="241300"/>
          </a:xfrm>
          <a:prstGeom prst="rect">
            <a:avLst/>
          </a:prstGeom>
        </p:spPr>
        <p:txBody>
          <a:bodyPr/>
          <a:lstStyle>
            <a:lvl1pPr>
              <a:defRPr>
                <a:solidFill>
                  <a:schemeClr val="tx1"/>
                </a:solidFill>
              </a:defRPr>
            </a:lvl1pPr>
          </a:lstStyle>
          <a:p>
            <a:pPr>
              <a:defRPr/>
            </a:pPr>
            <a:fld id="{4DAC2D5E-B700-4C65-B541-7AA3B1156754}" type="slidenum">
              <a:rPr lang="en-US" smtClean="0"/>
              <a:pPr>
                <a:defRPr/>
              </a:pPr>
              <a:t>‹#›</a:t>
            </a:fld>
            <a:endParaRPr lang="en-US" dirty="0"/>
          </a:p>
        </p:txBody>
      </p:sp>
    </p:spTree>
    <p:extLst>
      <p:ext uri="{BB962C8B-B14F-4D97-AF65-F5344CB8AC3E}">
        <p14:creationId xmlns:p14="http://schemas.microsoft.com/office/powerpoint/2010/main" val="17167317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9A36996-EDDF-4F72-B767-CBCBB95EDBAB}"/>
              </a:ext>
            </a:extLst>
          </p:cNvPr>
          <p:cNvSpPr>
            <a:spLocks noGrp="1"/>
          </p:cNvSpPr>
          <p:nvPr>
            <p:ph type="pic" sz="quarter" idx="10"/>
          </p:nvPr>
        </p:nvSpPr>
        <p:spPr>
          <a:xfrm>
            <a:off x="1654631" y="948311"/>
            <a:ext cx="3976910" cy="5271200"/>
          </a:xfrm>
          <a:custGeom>
            <a:avLst/>
            <a:gdLst>
              <a:gd name="connsiteX0" fmla="*/ 142135 w 3976910"/>
              <a:gd name="connsiteY0" fmla="*/ 0 h 5271200"/>
              <a:gd name="connsiteX1" fmla="*/ 3834775 w 3976910"/>
              <a:gd name="connsiteY1" fmla="*/ 0 h 5271200"/>
              <a:gd name="connsiteX2" fmla="*/ 3976910 w 3976910"/>
              <a:gd name="connsiteY2" fmla="*/ 142135 h 5271200"/>
              <a:gd name="connsiteX3" fmla="*/ 3976910 w 3976910"/>
              <a:gd name="connsiteY3" fmla="*/ 5129065 h 5271200"/>
              <a:gd name="connsiteX4" fmla="*/ 3834775 w 3976910"/>
              <a:gd name="connsiteY4" fmla="*/ 5271200 h 5271200"/>
              <a:gd name="connsiteX5" fmla="*/ 142135 w 3976910"/>
              <a:gd name="connsiteY5" fmla="*/ 5271200 h 5271200"/>
              <a:gd name="connsiteX6" fmla="*/ 0 w 3976910"/>
              <a:gd name="connsiteY6" fmla="*/ 5129065 h 5271200"/>
              <a:gd name="connsiteX7" fmla="*/ 0 w 3976910"/>
              <a:gd name="connsiteY7" fmla="*/ 142135 h 5271200"/>
              <a:gd name="connsiteX8" fmla="*/ 142135 w 3976910"/>
              <a:gd name="connsiteY8" fmla="*/ 0 h 527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76910" h="5271200">
                <a:moveTo>
                  <a:pt x="142135" y="0"/>
                </a:moveTo>
                <a:lnTo>
                  <a:pt x="3834775" y="0"/>
                </a:lnTo>
                <a:cubicBezTo>
                  <a:pt x="3913274" y="0"/>
                  <a:pt x="3976910" y="63636"/>
                  <a:pt x="3976910" y="142135"/>
                </a:cubicBezTo>
                <a:lnTo>
                  <a:pt x="3976910" y="5129065"/>
                </a:lnTo>
                <a:cubicBezTo>
                  <a:pt x="3976910" y="5207564"/>
                  <a:pt x="3913274" y="5271200"/>
                  <a:pt x="3834775" y="5271200"/>
                </a:cubicBezTo>
                <a:lnTo>
                  <a:pt x="142135" y="5271200"/>
                </a:lnTo>
                <a:cubicBezTo>
                  <a:pt x="63636" y="5271200"/>
                  <a:pt x="0" y="5207564"/>
                  <a:pt x="0" y="5129065"/>
                </a:cubicBezTo>
                <a:lnTo>
                  <a:pt x="0" y="142135"/>
                </a:lnTo>
                <a:cubicBezTo>
                  <a:pt x="0" y="63636"/>
                  <a:pt x="63636" y="0"/>
                  <a:pt x="142135" y="0"/>
                </a:cubicBezTo>
                <a:close/>
              </a:path>
            </a:pathLst>
          </a:custGeom>
          <a:pattFill prst="pct5">
            <a:fgClr>
              <a:srgbClr val="FF6969"/>
            </a:fgClr>
            <a:bgClr>
              <a:schemeClr val="bg1"/>
            </a:bgClr>
          </a:pattFill>
        </p:spPr>
        <p:txBody>
          <a:bodyPr vert="horz" wrap="square" lIns="91440" tIns="45720" rIns="91440" bIns="45720" rtlCol="0">
            <a:noAutofit/>
          </a:bodyPr>
          <a:lstStyle>
            <a:lvl1pPr>
              <a:defRPr lang="en-US" sz="1200"/>
            </a:lvl1pPr>
          </a:lstStyle>
          <a:p>
            <a:pPr lvl="0"/>
            <a:endParaRPr lang="en-US"/>
          </a:p>
        </p:txBody>
      </p:sp>
    </p:spTree>
    <p:extLst>
      <p:ext uri="{BB962C8B-B14F-4D97-AF65-F5344CB8AC3E}">
        <p14:creationId xmlns:p14="http://schemas.microsoft.com/office/powerpoint/2010/main" val="29143922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3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46107-FB81-4CE5-AD0B-9354417CB63F}"/>
              </a:ext>
            </a:extLst>
          </p:cNvPr>
          <p:cNvSpPr/>
          <p:nvPr userDrawn="1"/>
        </p:nvSpPr>
        <p:spPr>
          <a:xfrm>
            <a:off x="0" y="6184900"/>
            <a:ext cx="12192000" cy="67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Picture Placeholder 7">
            <a:extLst>
              <a:ext uri="{FF2B5EF4-FFF2-40B4-BE49-F238E27FC236}">
                <a16:creationId xmlns:a16="http://schemas.microsoft.com/office/drawing/2014/main" id="{334ADA2A-9018-49AE-BEEB-BF3B20A15DC9}"/>
              </a:ext>
            </a:extLst>
          </p:cNvPr>
          <p:cNvSpPr>
            <a:spLocks noGrp="1"/>
          </p:cNvSpPr>
          <p:nvPr>
            <p:ph type="pic" sz="quarter" idx="10" hasCustomPrompt="1"/>
          </p:nvPr>
        </p:nvSpPr>
        <p:spPr>
          <a:xfrm>
            <a:off x="5334974" y="0"/>
            <a:ext cx="6857026" cy="6311630"/>
          </a:xfrm>
          <a:custGeom>
            <a:avLst/>
            <a:gdLst>
              <a:gd name="connsiteX0" fmla="*/ 1773860 w 6857026"/>
              <a:gd name="connsiteY0" fmla="*/ 0 h 6311630"/>
              <a:gd name="connsiteX1" fmla="*/ 6857026 w 6857026"/>
              <a:gd name="connsiteY1" fmla="*/ 0 h 6311630"/>
              <a:gd name="connsiteX2" fmla="*/ 6857026 w 6857026"/>
              <a:gd name="connsiteY2" fmla="*/ 6199875 h 6311630"/>
              <a:gd name="connsiteX3" fmla="*/ 6745851 w 6857026"/>
              <a:gd name="connsiteY3" fmla="*/ 6243657 h 6311630"/>
              <a:gd name="connsiteX4" fmla="*/ 6209325 w 6857026"/>
              <a:gd name="connsiteY4" fmla="*/ 6286500 h 6311630"/>
              <a:gd name="connsiteX5" fmla="*/ 4590075 w 6857026"/>
              <a:gd name="connsiteY5" fmla="*/ 4933950 h 6311630"/>
              <a:gd name="connsiteX6" fmla="*/ 1732575 w 6857026"/>
              <a:gd name="connsiteY6" fmla="*/ 4953000 h 6311630"/>
              <a:gd name="connsiteX7" fmla="*/ 1313475 w 6857026"/>
              <a:gd name="connsiteY7" fmla="*/ 3028950 h 6311630"/>
              <a:gd name="connsiteX8" fmla="*/ 208575 w 6857026"/>
              <a:gd name="connsiteY8" fmla="*/ 2305050 h 6311630"/>
              <a:gd name="connsiteX9" fmla="*/ 189525 w 6857026"/>
              <a:gd name="connsiteY9" fmla="*/ 1162050 h 6311630"/>
              <a:gd name="connsiteX10" fmla="*/ 1580175 w 6857026"/>
              <a:gd name="connsiteY10" fmla="*/ 209550 h 6311630"/>
              <a:gd name="connsiteX11" fmla="*/ 1773652 w 6857026"/>
              <a:gd name="connsiteY11" fmla="*/ 298 h 631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7026" h="6311630">
                <a:moveTo>
                  <a:pt x="1773860" y="0"/>
                </a:moveTo>
                <a:lnTo>
                  <a:pt x="6857026" y="0"/>
                </a:lnTo>
                <a:lnTo>
                  <a:pt x="6857026" y="6199875"/>
                </a:lnTo>
                <a:lnTo>
                  <a:pt x="6745851" y="6243657"/>
                </a:lnTo>
                <a:cubicBezTo>
                  <a:pt x="6559532" y="6306522"/>
                  <a:pt x="6367678" y="6336507"/>
                  <a:pt x="6209325" y="6286500"/>
                </a:cubicBezTo>
                <a:cubicBezTo>
                  <a:pt x="5726725" y="6134100"/>
                  <a:pt x="5336200" y="5156200"/>
                  <a:pt x="4590075" y="4933950"/>
                </a:cubicBezTo>
                <a:cubicBezTo>
                  <a:pt x="3843950" y="4711700"/>
                  <a:pt x="2278675" y="5270500"/>
                  <a:pt x="1732575" y="4953000"/>
                </a:cubicBezTo>
                <a:cubicBezTo>
                  <a:pt x="1186475" y="4635500"/>
                  <a:pt x="1567475" y="3470275"/>
                  <a:pt x="1313475" y="3028950"/>
                </a:cubicBezTo>
                <a:cubicBezTo>
                  <a:pt x="1059475" y="2587625"/>
                  <a:pt x="510200" y="2711450"/>
                  <a:pt x="208575" y="2305050"/>
                </a:cubicBezTo>
                <a:cubicBezTo>
                  <a:pt x="-93050" y="1898650"/>
                  <a:pt x="-39075" y="1511300"/>
                  <a:pt x="189525" y="1162050"/>
                </a:cubicBezTo>
                <a:cubicBezTo>
                  <a:pt x="418125" y="812800"/>
                  <a:pt x="1265850" y="495300"/>
                  <a:pt x="1580175" y="209550"/>
                </a:cubicBezTo>
                <a:cubicBezTo>
                  <a:pt x="1658757" y="138113"/>
                  <a:pt x="1721661" y="68263"/>
                  <a:pt x="1773652" y="298"/>
                </a:cubicBezTo>
                <a:close/>
              </a:path>
            </a:pathLst>
          </a:custGeom>
          <a:solidFill>
            <a:schemeClr val="tx2">
              <a:lumMod val="50000"/>
            </a:schemeClr>
          </a:solid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12310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6B3A6-98CA-757B-53B9-DFE961AE47D6}"/>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04E4C179-C346-3573-EEC1-88F8B7988B0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CFD1AF-13DD-62F8-31F9-EBFC76DF4862}"/>
              </a:ext>
            </a:extLst>
          </p:cNvPr>
          <p:cNvSpPr>
            <a:spLocks noGrp="1"/>
          </p:cNvSpPr>
          <p:nvPr>
            <p:ph type="dt" sz="half" idx="10"/>
          </p:nvPr>
        </p:nvSpPr>
        <p:spPr>
          <a:xfrm>
            <a:off x="838200" y="6356350"/>
            <a:ext cx="2743200" cy="365125"/>
          </a:xfrm>
          <a:prstGeom prst="rect">
            <a:avLst/>
          </a:prstGeom>
        </p:spPr>
        <p:txBody>
          <a:bodyPr/>
          <a:lstStyle/>
          <a:p>
            <a:fld id="{58184518-85B5-47D7-88A9-D9C49A4BE0AF}" type="datetimeFigureOut">
              <a:rPr lang="en-PK" smtClean="0"/>
              <a:t>01/12/2024</a:t>
            </a:fld>
            <a:endParaRPr lang="en-PK"/>
          </a:p>
        </p:txBody>
      </p:sp>
      <p:sp>
        <p:nvSpPr>
          <p:cNvPr id="5" name="Footer Placeholder 4">
            <a:extLst>
              <a:ext uri="{FF2B5EF4-FFF2-40B4-BE49-F238E27FC236}">
                <a16:creationId xmlns:a16="http://schemas.microsoft.com/office/drawing/2014/main" id="{07EA23F3-B0F5-4A65-8425-5A25E5D1323B}"/>
              </a:ext>
            </a:extLst>
          </p:cNvPr>
          <p:cNvSpPr>
            <a:spLocks noGrp="1"/>
          </p:cNvSpPr>
          <p:nvPr>
            <p:ph type="ftr" sz="quarter" idx="11"/>
          </p:nvPr>
        </p:nvSpPr>
        <p:spPr>
          <a:xfrm>
            <a:off x="4038600" y="6356350"/>
            <a:ext cx="4114800" cy="365125"/>
          </a:xfrm>
          <a:prstGeom prst="rect">
            <a:avLst/>
          </a:prstGeom>
        </p:spPr>
        <p:txBody>
          <a:bodyPr/>
          <a:lstStyle/>
          <a:p>
            <a:endParaRPr lang="en-PK"/>
          </a:p>
        </p:txBody>
      </p:sp>
      <p:sp>
        <p:nvSpPr>
          <p:cNvPr id="6" name="Slide Number Placeholder 5">
            <a:extLst>
              <a:ext uri="{FF2B5EF4-FFF2-40B4-BE49-F238E27FC236}">
                <a16:creationId xmlns:a16="http://schemas.microsoft.com/office/drawing/2014/main" id="{D9C1DDEA-FCF1-CED5-447D-CEB681F538F4}"/>
              </a:ext>
            </a:extLst>
          </p:cNvPr>
          <p:cNvSpPr>
            <a:spLocks noGrp="1"/>
          </p:cNvSpPr>
          <p:nvPr>
            <p:ph type="sldNum" sz="quarter" idx="12"/>
          </p:nvPr>
        </p:nvSpPr>
        <p:spPr>
          <a:xfrm>
            <a:off x="8610600" y="6356350"/>
            <a:ext cx="2743200" cy="365125"/>
          </a:xfrm>
          <a:prstGeom prst="rect">
            <a:avLst/>
          </a:prstGeom>
        </p:spPr>
        <p:txBody>
          <a:bodyPr/>
          <a:lstStyle/>
          <a:p>
            <a:fld id="{970DFB4A-268D-4432-AB21-88DE2B66E321}" type="slidenum">
              <a:rPr lang="en-PK" smtClean="0"/>
              <a:t>‹#›</a:t>
            </a:fld>
            <a:endParaRPr lang="en-PK"/>
          </a:p>
        </p:txBody>
      </p:sp>
    </p:spTree>
    <p:extLst>
      <p:ext uri="{BB962C8B-B14F-4D97-AF65-F5344CB8AC3E}">
        <p14:creationId xmlns:p14="http://schemas.microsoft.com/office/powerpoint/2010/main" val="1092707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7C526-EF4B-5FDC-B151-26E958624AE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A1A48C4D-2151-35C8-EFB3-C0DDAE276781}"/>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E0B90C55-8A05-2E50-F612-44052C6571C0}"/>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62ED4643-2D2C-690E-57F3-591A2D7492AB}"/>
              </a:ext>
            </a:extLst>
          </p:cNvPr>
          <p:cNvSpPr>
            <a:spLocks noGrp="1"/>
          </p:cNvSpPr>
          <p:nvPr>
            <p:ph type="dt" sz="half" idx="10"/>
          </p:nvPr>
        </p:nvSpPr>
        <p:spPr>
          <a:xfrm>
            <a:off x="838200" y="6356350"/>
            <a:ext cx="2743200" cy="365125"/>
          </a:xfrm>
          <a:prstGeom prst="rect">
            <a:avLst/>
          </a:prstGeom>
        </p:spPr>
        <p:txBody>
          <a:bodyPr/>
          <a:lstStyle/>
          <a:p>
            <a:fld id="{58184518-85B5-47D7-88A9-D9C49A4BE0AF}" type="datetimeFigureOut">
              <a:rPr lang="en-PK" smtClean="0"/>
              <a:t>01/12/2024</a:t>
            </a:fld>
            <a:endParaRPr lang="en-PK"/>
          </a:p>
        </p:txBody>
      </p:sp>
      <p:sp>
        <p:nvSpPr>
          <p:cNvPr id="6" name="Footer Placeholder 5">
            <a:extLst>
              <a:ext uri="{FF2B5EF4-FFF2-40B4-BE49-F238E27FC236}">
                <a16:creationId xmlns:a16="http://schemas.microsoft.com/office/drawing/2014/main" id="{23FD5A3E-DB93-4223-6932-F9869BFCC5D1}"/>
              </a:ext>
            </a:extLst>
          </p:cNvPr>
          <p:cNvSpPr>
            <a:spLocks noGrp="1"/>
          </p:cNvSpPr>
          <p:nvPr>
            <p:ph type="ftr" sz="quarter" idx="11"/>
          </p:nvPr>
        </p:nvSpPr>
        <p:spPr>
          <a:xfrm>
            <a:off x="4038600" y="6356350"/>
            <a:ext cx="4114800" cy="365125"/>
          </a:xfrm>
          <a:prstGeom prst="rect">
            <a:avLst/>
          </a:prstGeom>
        </p:spPr>
        <p:txBody>
          <a:bodyPr/>
          <a:lstStyle/>
          <a:p>
            <a:endParaRPr lang="en-PK"/>
          </a:p>
        </p:txBody>
      </p:sp>
      <p:sp>
        <p:nvSpPr>
          <p:cNvPr id="7" name="Slide Number Placeholder 6">
            <a:extLst>
              <a:ext uri="{FF2B5EF4-FFF2-40B4-BE49-F238E27FC236}">
                <a16:creationId xmlns:a16="http://schemas.microsoft.com/office/drawing/2014/main" id="{A3A98787-E17A-0B3F-4E6C-A9940DBEEB1B}"/>
              </a:ext>
            </a:extLst>
          </p:cNvPr>
          <p:cNvSpPr>
            <a:spLocks noGrp="1"/>
          </p:cNvSpPr>
          <p:nvPr>
            <p:ph type="sldNum" sz="quarter" idx="12"/>
          </p:nvPr>
        </p:nvSpPr>
        <p:spPr>
          <a:xfrm>
            <a:off x="8610600" y="6356350"/>
            <a:ext cx="2743200" cy="365125"/>
          </a:xfrm>
          <a:prstGeom prst="rect">
            <a:avLst/>
          </a:prstGeom>
        </p:spPr>
        <p:txBody>
          <a:bodyPr/>
          <a:lstStyle/>
          <a:p>
            <a:fld id="{970DFB4A-268D-4432-AB21-88DE2B66E321}" type="slidenum">
              <a:rPr lang="en-PK" smtClean="0"/>
              <a:t>‹#›</a:t>
            </a:fld>
            <a:endParaRPr lang="en-PK"/>
          </a:p>
        </p:txBody>
      </p:sp>
    </p:spTree>
    <p:extLst>
      <p:ext uri="{BB962C8B-B14F-4D97-AF65-F5344CB8AC3E}">
        <p14:creationId xmlns:p14="http://schemas.microsoft.com/office/powerpoint/2010/main" val="2523920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BB04D-212A-0C1C-D9BE-59C48F48557D}"/>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ACCDE6B3-1BEB-A328-1B26-9892B50C796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91A30F-E0EA-9DA6-7B92-FA458321B5F5}"/>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B0B55E08-3971-9406-2B7D-5DB922CAC408}"/>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FBF3F3-B299-66F7-0C52-10EA4B247F0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620C7A4B-DB83-0DFC-0692-E56A63BE67BE}"/>
              </a:ext>
            </a:extLst>
          </p:cNvPr>
          <p:cNvSpPr>
            <a:spLocks noGrp="1"/>
          </p:cNvSpPr>
          <p:nvPr>
            <p:ph type="dt" sz="half" idx="10"/>
          </p:nvPr>
        </p:nvSpPr>
        <p:spPr>
          <a:xfrm>
            <a:off x="838200" y="6356350"/>
            <a:ext cx="2743200" cy="365125"/>
          </a:xfrm>
          <a:prstGeom prst="rect">
            <a:avLst/>
          </a:prstGeom>
        </p:spPr>
        <p:txBody>
          <a:bodyPr/>
          <a:lstStyle/>
          <a:p>
            <a:fld id="{58184518-85B5-47D7-88A9-D9C49A4BE0AF}" type="datetimeFigureOut">
              <a:rPr lang="en-PK" smtClean="0"/>
              <a:t>01/12/2024</a:t>
            </a:fld>
            <a:endParaRPr lang="en-PK"/>
          </a:p>
        </p:txBody>
      </p:sp>
      <p:sp>
        <p:nvSpPr>
          <p:cNvPr id="8" name="Footer Placeholder 7">
            <a:extLst>
              <a:ext uri="{FF2B5EF4-FFF2-40B4-BE49-F238E27FC236}">
                <a16:creationId xmlns:a16="http://schemas.microsoft.com/office/drawing/2014/main" id="{A7A8AFD4-95D4-058B-C48E-0D63BC521FAA}"/>
              </a:ext>
            </a:extLst>
          </p:cNvPr>
          <p:cNvSpPr>
            <a:spLocks noGrp="1"/>
          </p:cNvSpPr>
          <p:nvPr>
            <p:ph type="ftr" sz="quarter" idx="11"/>
          </p:nvPr>
        </p:nvSpPr>
        <p:spPr>
          <a:xfrm>
            <a:off x="4038600" y="6356350"/>
            <a:ext cx="4114800" cy="365125"/>
          </a:xfrm>
          <a:prstGeom prst="rect">
            <a:avLst/>
          </a:prstGeom>
        </p:spPr>
        <p:txBody>
          <a:bodyPr/>
          <a:lstStyle/>
          <a:p>
            <a:endParaRPr lang="en-PK"/>
          </a:p>
        </p:txBody>
      </p:sp>
      <p:sp>
        <p:nvSpPr>
          <p:cNvPr id="9" name="Slide Number Placeholder 8">
            <a:extLst>
              <a:ext uri="{FF2B5EF4-FFF2-40B4-BE49-F238E27FC236}">
                <a16:creationId xmlns:a16="http://schemas.microsoft.com/office/drawing/2014/main" id="{60A68AD6-B049-C116-2001-9C23276FD5A8}"/>
              </a:ext>
            </a:extLst>
          </p:cNvPr>
          <p:cNvSpPr>
            <a:spLocks noGrp="1"/>
          </p:cNvSpPr>
          <p:nvPr>
            <p:ph type="sldNum" sz="quarter" idx="12"/>
          </p:nvPr>
        </p:nvSpPr>
        <p:spPr>
          <a:xfrm>
            <a:off x="8610600" y="6356350"/>
            <a:ext cx="2743200" cy="365125"/>
          </a:xfrm>
          <a:prstGeom prst="rect">
            <a:avLst/>
          </a:prstGeom>
        </p:spPr>
        <p:txBody>
          <a:bodyPr/>
          <a:lstStyle/>
          <a:p>
            <a:fld id="{970DFB4A-268D-4432-AB21-88DE2B66E321}" type="slidenum">
              <a:rPr lang="en-PK" smtClean="0"/>
              <a:t>‹#›</a:t>
            </a:fld>
            <a:endParaRPr lang="en-PK"/>
          </a:p>
        </p:txBody>
      </p:sp>
    </p:spTree>
    <p:extLst>
      <p:ext uri="{BB962C8B-B14F-4D97-AF65-F5344CB8AC3E}">
        <p14:creationId xmlns:p14="http://schemas.microsoft.com/office/powerpoint/2010/main" val="125144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C7DF6-D40A-470B-47F7-3F82C53F19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08BFB9FA-835D-C5C3-E9F4-6C1B4291B35B}"/>
              </a:ext>
            </a:extLst>
          </p:cNvPr>
          <p:cNvSpPr>
            <a:spLocks noGrp="1"/>
          </p:cNvSpPr>
          <p:nvPr>
            <p:ph type="dt" sz="half" idx="10"/>
          </p:nvPr>
        </p:nvSpPr>
        <p:spPr>
          <a:xfrm>
            <a:off x="838200" y="6356350"/>
            <a:ext cx="2743200" cy="365125"/>
          </a:xfrm>
          <a:prstGeom prst="rect">
            <a:avLst/>
          </a:prstGeom>
        </p:spPr>
        <p:txBody>
          <a:bodyPr/>
          <a:lstStyle/>
          <a:p>
            <a:fld id="{58184518-85B5-47D7-88A9-D9C49A4BE0AF}" type="datetimeFigureOut">
              <a:rPr lang="en-PK" smtClean="0"/>
              <a:t>01/12/2024</a:t>
            </a:fld>
            <a:endParaRPr lang="en-PK"/>
          </a:p>
        </p:txBody>
      </p:sp>
      <p:sp>
        <p:nvSpPr>
          <p:cNvPr id="4" name="Footer Placeholder 3">
            <a:extLst>
              <a:ext uri="{FF2B5EF4-FFF2-40B4-BE49-F238E27FC236}">
                <a16:creationId xmlns:a16="http://schemas.microsoft.com/office/drawing/2014/main" id="{3BFC69BC-7A5A-ABCD-300D-8944D8E1CD8C}"/>
              </a:ext>
            </a:extLst>
          </p:cNvPr>
          <p:cNvSpPr>
            <a:spLocks noGrp="1"/>
          </p:cNvSpPr>
          <p:nvPr>
            <p:ph type="ftr" sz="quarter" idx="11"/>
          </p:nvPr>
        </p:nvSpPr>
        <p:spPr>
          <a:xfrm>
            <a:off x="4038600" y="6356350"/>
            <a:ext cx="4114800" cy="365125"/>
          </a:xfrm>
          <a:prstGeom prst="rect">
            <a:avLst/>
          </a:prstGeom>
        </p:spPr>
        <p:txBody>
          <a:bodyPr/>
          <a:lstStyle/>
          <a:p>
            <a:endParaRPr lang="en-PK"/>
          </a:p>
        </p:txBody>
      </p:sp>
      <p:sp>
        <p:nvSpPr>
          <p:cNvPr id="5" name="Slide Number Placeholder 4">
            <a:extLst>
              <a:ext uri="{FF2B5EF4-FFF2-40B4-BE49-F238E27FC236}">
                <a16:creationId xmlns:a16="http://schemas.microsoft.com/office/drawing/2014/main" id="{D84E1061-15DC-26E2-6E56-CCAE0C8CD8A5}"/>
              </a:ext>
            </a:extLst>
          </p:cNvPr>
          <p:cNvSpPr>
            <a:spLocks noGrp="1"/>
          </p:cNvSpPr>
          <p:nvPr>
            <p:ph type="sldNum" sz="quarter" idx="12"/>
          </p:nvPr>
        </p:nvSpPr>
        <p:spPr>
          <a:xfrm>
            <a:off x="8610600" y="6356350"/>
            <a:ext cx="2743200" cy="365125"/>
          </a:xfrm>
          <a:prstGeom prst="rect">
            <a:avLst/>
          </a:prstGeom>
        </p:spPr>
        <p:txBody>
          <a:bodyPr/>
          <a:lstStyle/>
          <a:p>
            <a:fld id="{970DFB4A-268D-4432-AB21-88DE2B66E321}" type="slidenum">
              <a:rPr lang="en-PK" smtClean="0"/>
              <a:t>‹#›</a:t>
            </a:fld>
            <a:endParaRPr lang="en-PK"/>
          </a:p>
        </p:txBody>
      </p:sp>
    </p:spTree>
    <p:extLst>
      <p:ext uri="{BB962C8B-B14F-4D97-AF65-F5344CB8AC3E}">
        <p14:creationId xmlns:p14="http://schemas.microsoft.com/office/powerpoint/2010/main" val="1438448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9C4C85-2823-C3FD-2EEA-8DDA5179FBD8}"/>
              </a:ext>
            </a:extLst>
          </p:cNvPr>
          <p:cNvSpPr>
            <a:spLocks noGrp="1"/>
          </p:cNvSpPr>
          <p:nvPr>
            <p:ph type="dt" sz="half" idx="10"/>
          </p:nvPr>
        </p:nvSpPr>
        <p:spPr>
          <a:xfrm>
            <a:off x="838200" y="6356350"/>
            <a:ext cx="2743200" cy="365125"/>
          </a:xfrm>
          <a:prstGeom prst="rect">
            <a:avLst/>
          </a:prstGeom>
        </p:spPr>
        <p:txBody>
          <a:bodyPr/>
          <a:lstStyle/>
          <a:p>
            <a:fld id="{58184518-85B5-47D7-88A9-D9C49A4BE0AF}" type="datetimeFigureOut">
              <a:rPr lang="en-PK" smtClean="0"/>
              <a:t>01/12/2024</a:t>
            </a:fld>
            <a:endParaRPr lang="en-PK"/>
          </a:p>
        </p:txBody>
      </p:sp>
      <p:sp>
        <p:nvSpPr>
          <p:cNvPr id="3" name="Footer Placeholder 2">
            <a:extLst>
              <a:ext uri="{FF2B5EF4-FFF2-40B4-BE49-F238E27FC236}">
                <a16:creationId xmlns:a16="http://schemas.microsoft.com/office/drawing/2014/main" id="{99C25807-79CA-C9E4-E92F-E15D624D51BE}"/>
              </a:ext>
            </a:extLst>
          </p:cNvPr>
          <p:cNvSpPr>
            <a:spLocks noGrp="1"/>
          </p:cNvSpPr>
          <p:nvPr>
            <p:ph type="ftr" sz="quarter" idx="11"/>
          </p:nvPr>
        </p:nvSpPr>
        <p:spPr>
          <a:xfrm>
            <a:off x="4038600" y="6356350"/>
            <a:ext cx="4114800" cy="365125"/>
          </a:xfrm>
          <a:prstGeom prst="rect">
            <a:avLst/>
          </a:prstGeom>
        </p:spPr>
        <p:txBody>
          <a:bodyPr/>
          <a:lstStyle/>
          <a:p>
            <a:endParaRPr lang="en-PK"/>
          </a:p>
        </p:txBody>
      </p:sp>
      <p:sp>
        <p:nvSpPr>
          <p:cNvPr id="4" name="Slide Number Placeholder 3">
            <a:extLst>
              <a:ext uri="{FF2B5EF4-FFF2-40B4-BE49-F238E27FC236}">
                <a16:creationId xmlns:a16="http://schemas.microsoft.com/office/drawing/2014/main" id="{EF9F4DCB-0BC0-21AC-A524-E8EDDE777185}"/>
              </a:ext>
            </a:extLst>
          </p:cNvPr>
          <p:cNvSpPr>
            <a:spLocks noGrp="1"/>
          </p:cNvSpPr>
          <p:nvPr>
            <p:ph type="sldNum" sz="quarter" idx="12"/>
          </p:nvPr>
        </p:nvSpPr>
        <p:spPr>
          <a:xfrm>
            <a:off x="8610600" y="6356350"/>
            <a:ext cx="2743200" cy="365125"/>
          </a:xfrm>
          <a:prstGeom prst="rect">
            <a:avLst/>
          </a:prstGeom>
        </p:spPr>
        <p:txBody>
          <a:bodyPr/>
          <a:lstStyle/>
          <a:p>
            <a:fld id="{970DFB4A-268D-4432-AB21-88DE2B66E321}" type="slidenum">
              <a:rPr lang="en-PK" smtClean="0"/>
              <a:t>‹#›</a:t>
            </a:fld>
            <a:endParaRPr lang="en-PK"/>
          </a:p>
        </p:txBody>
      </p:sp>
    </p:spTree>
    <p:extLst>
      <p:ext uri="{BB962C8B-B14F-4D97-AF65-F5344CB8AC3E}">
        <p14:creationId xmlns:p14="http://schemas.microsoft.com/office/powerpoint/2010/main" val="3880046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3410D-1E97-FC52-B722-71BE29E843F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9598C80C-D85C-9F65-9DD3-CFDF0C5C623B}"/>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F2ED3FB4-F2D7-678B-95C2-0C2A0B4AB4E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9CA061-DC60-954C-1C9C-9E2098B6A582}"/>
              </a:ext>
            </a:extLst>
          </p:cNvPr>
          <p:cNvSpPr>
            <a:spLocks noGrp="1"/>
          </p:cNvSpPr>
          <p:nvPr>
            <p:ph type="dt" sz="half" idx="10"/>
          </p:nvPr>
        </p:nvSpPr>
        <p:spPr>
          <a:xfrm>
            <a:off x="838200" y="6356350"/>
            <a:ext cx="2743200" cy="365125"/>
          </a:xfrm>
          <a:prstGeom prst="rect">
            <a:avLst/>
          </a:prstGeom>
        </p:spPr>
        <p:txBody>
          <a:bodyPr/>
          <a:lstStyle/>
          <a:p>
            <a:fld id="{58184518-85B5-47D7-88A9-D9C49A4BE0AF}" type="datetimeFigureOut">
              <a:rPr lang="en-PK" smtClean="0"/>
              <a:t>01/12/2024</a:t>
            </a:fld>
            <a:endParaRPr lang="en-PK"/>
          </a:p>
        </p:txBody>
      </p:sp>
      <p:sp>
        <p:nvSpPr>
          <p:cNvPr id="6" name="Footer Placeholder 5">
            <a:extLst>
              <a:ext uri="{FF2B5EF4-FFF2-40B4-BE49-F238E27FC236}">
                <a16:creationId xmlns:a16="http://schemas.microsoft.com/office/drawing/2014/main" id="{C5971BB8-313D-EE1E-55F0-D43D999BE230}"/>
              </a:ext>
            </a:extLst>
          </p:cNvPr>
          <p:cNvSpPr>
            <a:spLocks noGrp="1"/>
          </p:cNvSpPr>
          <p:nvPr>
            <p:ph type="ftr" sz="quarter" idx="11"/>
          </p:nvPr>
        </p:nvSpPr>
        <p:spPr>
          <a:xfrm>
            <a:off x="4038600" y="6356350"/>
            <a:ext cx="4114800" cy="365125"/>
          </a:xfrm>
          <a:prstGeom prst="rect">
            <a:avLst/>
          </a:prstGeom>
        </p:spPr>
        <p:txBody>
          <a:bodyPr/>
          <a:lstStyle/>
          <a:p>
            <a:endParaRPr lang="en-PK"/>
          </a:p>
        </p:txBody>
      </p:sp>
      <p:sp>
        <p:nvSpPr>
          <p:cNvPr id="7" name="Slide Number Placeholder 6">
            <a:extLst>
              <a:ext uri="{FF2B5EF4-FFF2-40B4-BE49-F238E27FC236}">
                <a16:creationId xmlns:a16="http://schemas.microsoft.com/office/drawing/2014/main" id="{E38CF7ED-8CCC-F159-41E5-3495B0B3E17D}"/>
              </a:ext>
            </a:extLst>
          </p:cNvPr>
          <p:cNvSpPr>
            <a:spLocks noGrp="1"/>
          </p:cNvSpPr>
          <p:nvPr>
            <p:ph type="sldNum" sz="quarter" idx="12"/>
          </p:nvPr>
        </p:nvSpPr>
        <p:spPr>
          <a:xfrm>
            <a:off x="8610600" y="6356350"/>
            <a:ext cx="2743200" cy="365125"/>
          </a:xfrm>
          <a:prstGeom prst="rect">
            <a:avLst/>
          </a:prstGeom>
        </p:spPr>
        <p:txBody>
          <a:bodyPr/>
          <a:lstStyle/>
          <a:p>
            <a:fld id="{970DFB4A-268D-4432-AB21-88DE2B66E321}" type="slidenum">
              <a:rPr lang="en-PK" smtClean="0"/>
              <a:t>‹#›</a:t>
            </a:fld>
            <a:endParaRPr lang="en-PK"/>
          </a:p>
        </p:txBody>
      </p:sp>
    </p:spTree>
    <p:extLst>
      <p:ext uri="{BB962C8B-B14F-4D97-AF65-F5344CB8AC3E}">
        <p14:creationId xmlns:p14="http://schemas.microsoft.com/office/powerpoint/2010/main" val="3582570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0AE5D-848F-2123-DEE5-A11EF36672B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64C2469E-5A4F-3F35-515B-D59CA19D85DC}"/>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C272F0FE-8514-38D1-F110-150C5C94AC0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75A293-69C4-D589-C070-A2D832C690BD}"/>
              </a:ext>
            </a:extLst>
          </p:cNvPr>
          <p:cNvSpPr>
            <a:spLocks noGrp="1"/>
          </p:cNvSpPr>
          <p:nvPr>
            <p:ph type="dt" sz="half" idx="10"/>
          </p:nvPr>
        </p:nvSpPr>
        <p:spPr>
          <a:xfrm>
            <a:off x="838200" y="6356350"/>
            <a:ext cx="2743200" cy="365125"/>
          </a:xfrm>
          <a:prstGeom prst="rect">
            <a:avLst/>
          </a:prstGeom>
        </p:spPr>
        <p:txBody>
          <a:bodyPr/>
          <a:lstStyle/>
          <a:p>
            <a:fld id="{58184518-85B5-47D7-88A9-D9C49A4BE0AF}" type="datetimeFigureOut">
              <a:rPr lang="en-PK" smtClean="0"/>
              <a:t>01/12/2024</a:t>
            </a:fld>
            <a:endParaRPr lang="en-PK"/>
          </a:p>
        </p:txBody>
      </p:sp>
      <p:sp>
        <p:nvSpPr>
          <p:cNvPr id="6" name="Footer Placeholder 5">
            <a:extLst>
              <a:ext uri="{FF2B5EF4-FFF2-40B4-BE49-F238E27FC236}">
                <a16:creationId xmlns:a16="http://schemas.microsoft.com/office/drawing/2014/main" id="{BA057B60-93E0-ED51-6F6F-91B903FB9017}"/>
              </a:ext>
            </a:extLst>
          </p:cNvPr>
          <p:cNvSpPr>
            <a:spLocks noGrp="1"/>
          </p:cNvSpPr>
          <p:nvPr>
            <p:ph type="ftr" sz="quarter" idx="11"/>
          </p:nvPr>
        </p:nvSpPr>
        <p:spPr>
          <a:xfrm>
            <a:off x="4038600" y="6356350"/>
            <a:ext cx="4114800" cy="365125"/>
          </a:xfrm>
          <a:prstGeom prst="rect">
            <a:avLst/>
          </a:prstGeom>
        </p:spPr>
        <p:txBody>
          <a:bodyPr/>
          <a:lstStyle/>
          <a:p>
            <a:endParaRPr lang="en-PK"/>
          </a:p>
        </p:txBody>
      </p:sp>
      <p:sp>
        <p:nvSpPr>
          <p:cNvPr id="7" name="Slide Number Placeholder 6">
            <a:extLst>
              <a:ext uri="{FF2B5EF4-FFF2-40B4-BE49-F238E27FC236}">
                <a16:creationId xmlns:a16="http://schemas.microsoft.com/office/drawing/2014/main" id="{27A87A0C-A0AB-D15B-A7C4-AFF9EA043546}"/>
              </a:ext>
            </a:extLst>
          </p:cNvPr>
          <p:cNvSpPr>
            <a:spLocks noGrp="1"/>
          </p:cNvSpPr>
          <p:nvPr>
            <p:ph type="sldNum" sz="quarter" idx="12"/>
          </p:nvPr>
        </p:nvSpPr>
        <p:spPr>
          <a:xfrm>
            <a:off x="8610600" y="6356350"/>
            <a:ext cx="2743200" cy="365125"/>
          </a:xfrm>
          <a:prstGeom prst="rect">
            <a:avLst/>
          </a:prstGeom>
        </p:spPr>
        <p:txBody>
          <a:bodyPr/>
          <a:lstStyle/>
          <a:p>
            <a:fld id="{970DFB4A-268D-4432-AB21-88DE2B66E321}" type="slidenum">
              <a:rPr lang="en-PK" smtClean="0"/>
              <a:t>‹#›</a:t>
            </a:fld>
            <a:endParaRPr lang="en-PK"/>
          </a:p>
        </p:txBody>
      </p:sp>
    </p:spTree>
    <p:extLst>
      <p:ext uri="{BB962C8B-B14F-4D97-AF65-F5344CB8AC3E}">
        <p14:creationId xmlns:p14="http://schemas.microsoft.com/office/powerpoint/2010/main" val="90445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388" name="TextBox 387">
            <a:extLst>
              <a:ext uri="{FF2B5EF4-FFF2-40B4-BE49-F238E27FC236}">
                <a16:creationId xmlns:a16="http://schemas.microsoft.com/office/drawing/2014/main" id="{5A1E7EEE-4021-7580-3857-B31CC16F1D12}"/>
              </a:ext>
            </a:extLst>
          </p:cNvPr>
          <p:cNvSpPr txBox="1"/>
          <p:nvPr userDrawn="1"/>
        </p:nvSpPr>
        <p:spPr>
          <a:xfrm>
            <a:off x="2743199" y="1409708"/>
            <a:ext cx="828675" cy="369332"/>
          </a:xfrm>
          <a:prstGeom prst="rect">
            <a:avLst/>
          </a:prstGeom>
          <a:noFill/>
          <a:ln>
            <a:solidFill>
              <a:schemeClr val="bg1"/>
            </a:solidFill>
          </a:ln>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PAGE</a:t>
            </a:r>
            <a:endParaRPr lang="en-PK" dirty="0">
              <a:solidFill>
                <a:schemeClr val="bg1"/>
              </a:solidFill>
              <a:latin typeface="Poppins" panose="00000500000000000000" pitchFamily="2" charset="0"/>
              <a:cs typeface="Poppins" panose="00000500000000000000" pitchFamily="2" charset="0"/>
            </a:endParaRPr>
          </a:p>
        </p:txBody>
      </p:sp>
      <p:sp>
        <p:nvSpPr>
          <p:cNvPr id="385" name="Freeform 35">
            <a:extLst>
              <a:ext uri="{FF2B5EF4-FFF2-40B4-BE49-F238E27FC236}">
                <a16:creationId xmlns:a16="http://schemas.microsoft.com/office/drawing/2014/main" id="{E28F8684-2010-B969-C3ED-0E23FF6AA1B5}"/>
              </a:ext>
            </a:extLst>
          </p:cNvPr>
          <p:cNvSpPr/>
          <p:nvPr userDrawn="1"/>
        </p:nvSpPr>
        <p:spPr>
          <a:xfrm>
            <a:off x="10801350" y="5715000"/>
            <a:ext cx="1390650" cy="1143000"/>
          </a:xfrm>
          <a:custGeom>
            <a:avLst/>
            <a:gdLst/>
            <a:ahLst/>
            <a:cxnLst/>
            <a:rect l="l" t="t" r="r" b="b"/>
            <a:pathLst>
              <a:path w="1028700" h="2420471">
                <a:moveTo>
                  <a:pt x="0" y="0"/>
                </a:moveTo>
                <a:lnTo>
                  <a:pt x="1028700" y="0"/>
                </a:lnTo>
                <a:lnTo>
                  <a:pt x="1028700" y="2420471"/>
                </a:lnTo>
                <a:lnTo>
                  <a:pt x="0" y="2420471"/>
                </a:lnTo>
                <a:lnTo>
                  <a:pt x="0" y="0"/>
                </a:lnTo>
                <a:close/>
              </a:path>
            </a:pathLst>
          </a:custGeom>
          <a:blipFill dpi="0" rotWithShape="1">
            <a:blip r:embed="rId24">
              <a:alphaModFix amt="30000"/>
              <a:duotone>
                <a:prstClr val="black"/>
                <a:schemeClr val="accent3">
                  <a:tint val="45000"/>
                  <a:satMod val="400000"/>
                </a:schemeClr>
              </a:duotone>
              <a:extLst>
                <a:ext uri="{96DAC541-7B7A-43D3-8B79-37D633B846F1}">
                  <asvg:svgBlip xmlns:asvg="http://schemas.microsoft.com/office/drawing/2016/SVG/main" r:embed="rId25"/>
                </a:ext>
              </a:extLst>
            </a:blip>
            <a:srcRect/>
            <a:stretch>
              <a:fillRect/>
            </a:stretch>
          </a:blipFill>
          <a:effectLst>
            <a:outerShdw blurRad="50800" dist="38100" dir="2700000" sx="1000" sy="1000" algn="tl" rotWithShape="0">
              <a:schemeClr val="bg1"/>
            </a:outerShdw>
          </a:effectLst>
        </p:spPr>
        <p:txBody>
          <a:bodyPr/>
          <a:lstStyle/>
          <a:p>
            <a:endParaRPr lang="en-PK" sz="1200"/>
          </a:p>
        </p:txBody>
      </p:sp>
      <p:sp>
        <p:nvSpPr>
          <p:cNvPr id="387" name="TextBox 386">
            <a:extLst>
              <a:ext uri="{FF2B5EF4-FFF2-40B4-BE49-F238E27FC236}">
                <a16:creationId xmlns:a16="http://schemas.microsoft.com/office/drawing/2014/main" id="{A5B01D65-E126-16FC-96F1-9A4C9FF60559}"/>
              </a:ext>
            </a:extLst>
          </p:cNvPr>
          <p:cNvSpPr txBox="1"/>
          <p:nvPr userDrawn="1"/>
        </p:nvSpPr>
        <p:spPr>
          <a:xfrm>
            <a:off x="10836816" y="6502736"/>
            <a:ext cx="890588" cy="338554"/>
          </a:xfrm>
          <a:prstGeom prst="rect">
            <a:avLst/>
          </a:prstGeom>
          <a:noFill/>
        </p:spPr>
        <p:txBody>
          <a:bodyPr wrap="square" rtlCol="0">
            <a:spAutoFit/>
          </a:bodyPr>
          <a:lstStyle/>
          <a:p>
            <a:r>
              <a:rPr lang="en-US" sz="1600" spc="200" baseline="0" dirty="0">
                <a:latin typeface="Poppins" panose="00000500000000000000" pitchFamily="2" charset="0"/>
                <a:ea typeface="Roboto Black" panose="02000000000000000000" pitchFamily="2" charset="0"/>
                <a:cs typeface="Poppins" panose="00000500000000000000" pitchFamily="2" charset="0"/>
              </a:rPr>
              <a:t>PAGE</a:t>
            </a:r>
            <a:endParaRPr lang="en-PK" sz="1600" spc="200" baseline="0" dirty="0">
              <a:latin typeface="Poppins" panose="00000500000000000000" pitchFamily="2" charset="0"/>
              <a:ea typeface="Roboto Black" panose="02000000000000000000" pitchFamily="2" charset="0"/>
              <a:cs typeface="Poppins" panose="00000500000000000000" pitchFamily="2" charset="0"/>
            </a:endParaRPr>
          </a:p>
        </p:txBody>
      </p:sp>
      <p:sp>
        <p:nvSpPr>
          <p:cNvPr id="389" name="Rectangle 388">
            <a:extLst>
              <a:ext uri="{FF2B5EF4-FFF2-40B4-BE49-F238E27FC236}">
                <a16:creationId xmlns:a16="http://schemas.microsoft.com/office/drawing/2014/main" id="{83776866-A914-6956-7AE2-C2975DC1713A}"/>
              </a:ext>
            </a:extLst>
          </p:cNvPr>
          <p:cNvSpPr/>
          <p:nvPr userDrawn="1"/>
        </p:nvSpPr>
        <p:spPr>
          <a:xfrm>
            <a:off x="11598819" y="6557750"/>
            <a:ext cx="36000" cy="216000"/>
          </a:xfrm>
          <a:prstGeom prst="rect">
            <a:avLst/>
          </a:prstGeom>
          <a:solidFill>
            <a:srgbClr val="07C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390" name="Rectangle 389">
            <a:extLst>
              <a:ext uri="{FF2B5EF4-FFF2-40B4-BE49-F238E27FC236}">
                <a16:creationId xmlns:a16="http://schemas.microsoft.com/office/drawing/2014/main" id="{67573314-9C5D-BC05-3920-CDDD46221658}"/>
              </a:ext>
            </a:extLst>
          </p:cNvPr>
          <p:cNvSpPr/>
          <p:nvPr userDrawn="1"/>
        </p:nvSpPr>
        <p:spPr>
          <a:xfrm>
            <a:off x="11561660" y="6509696"/>
            <a:ext cx="567330" cy="338554"/>
          </a:xfrm>
          <a:prstGeom prst="rect">
            <a:avLst/>
          </a:prstGeom>
          <a:ln>
            <a:noFill/>
          </a:ln>
        </p:spPr>
        <p:txBody>
          <a:bodyPr wrap="square" anchor="ctr">
            <a:spAutoFit/>
          </a:bodyPr>
          <a:lstStyle/>
          <a:p>
            <a:pPr algn="ctr"/>
            <a:fld id="{FF439014-E629-42E3-A58B-61A0F1C8CFFE}" type="slidenum">
              <a:rPr lang="es-SV" sz="1600" b="1" smtClean="0">
                <a:solidFill>
                  <a:schemeClr val="tx1"/>
                </a:solidFill>
                <a:latin typeface="Poppins" panose="00000500000000000000" pitchFamily="2" charset="0"/>
                <a:ea typeface="Roboto Light" panose="02000000000000000000" pitchFamily="2" charset="0"/>
                <a:cs typeface="Poppins" panose="00000500000000000000" pitchFamily="2" charset="0"/>
              </a:rPr>
              <a:pPr algn="ctr"/>
              <a:t>‹#›</a:t>
            </a:fld>
            <a:endParaRPr lang="en-US" sz="1600" b="1" dirty="0">
              <a:solidFill>
                <a:schemeClr val="tx1"/>
              </a:solidFill>
              <a:latin typeface="Poppins" panose="00000500000000000000" pitchFamily="2" charset="0"/>
              <a:ea typeface="Roboto Light" panose="02000000000000000000" pitchFamily="2" charset="0"/>
              <a:cs typeface="Poppins" panose="00000500000000000000" pitchFamily="2" charset="0"/>
            </a:endParaRPr>
          </a:p>
        </p:txBody>
      </p:sp>
    </p:spTree>
    <p:extLst>
      <p:ext uri="{BB962C8B-B14F-4D97-AF65-F5344CB8AC3E}">
        <p14:creationId xmlns:p14="http://schemas.microsoft.com/office/powerpoint/2010/main" val="3986312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1"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www.duperrin.com/2017/12/13/frenesie-chatbots-rh/" TargetMode="External"/><Relationship Id="rId2" Type="http://schemas.openxmlformats.org/officeDocument/2006/relationships/image" Target="../media/image27.jpg"/><Relationship Id="rId1" Type="http://schemas.openxmlformats.org/officeDocument/2006/relationships/slideLayout" Target="../slideLayouts/slideLayout19.xml"/><Relationship Id="rId5" Type="http://schemas.openxmlformats.org/officeDocument/2006/relationships/hyperlink" Target="https://www.fastcloudconsulting.com/how-chatbots-are-changing-customer-experiences/" TargetMode="External"/><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hyperlink" Target="https://www.hrconnect.cl/tendencias/5-tendencias-tecnologicas-que-estan-cambiando-la-comunicacion-empresaria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21.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53.svg"/></Relationships>
</file>

<file path=ppt/slides/_rels/slide15.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2.xml"/><Relationship Id="rId6" Type="http://schemas.openxmlformats.org/officeDocument/2006/relationships/image" Target="../media/image64.jpg"/><Relationship Id="rId5" Type="http://schemas.openxmlformats.org/officeDocument/2006/relationships/image" Target="../media/image63.sv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sv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slideLayout" Target="../slideLayouts/slideLayout12.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2.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svg"/><Relationship Id="rId3" Type="http://schemas.openxmlformats.org/officeDocument/2006/relationships/image" Target="../media/image74.png"/><Relationship Id="rId7" Type="http://schemas.openxmlformats.org/officeDocument/2006/relationships/image" Target="../media/image78.svg"/><Relationship Id="rId12" Type="http://schemas.openxmlformats.org/officeDocument/2006/relationships/image" Target="../media/image83.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www.slideegg.com/tips-and-tricks-powerpoint-templates"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slideegg.com/tips-and-tricks-powerpoint-templates" TargetMode="External"/><Relationship Id="rId2" Type="http://schemas.openxmlformats.org/officeDocument/2006/relationships/hyperlink" Target="https://www.slideegg.com/" TargetMode="External"/><Relationship Id="rId1" Type="http://schemas.openxmlformats.org/officeDocument/2006/relationships/slideLayout" Target="../slideLayouts/slideLayout7.xml"/><Relationship Id="rId4" Type="http://schemas.openxmlformats.org/officeDocument/2006/relationships/hyperlink" Target="https://slideegg.tawk.help/"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slideegg.com/tips-and-tricks-powerpoint-templates" TargetMode="External"/><Relationship Id="rId2" Type="http://schemas.openxmlformats.org/officeDocument/2006/relationships/hyperlink" Target="https://www.slideegg.com/" TargetMode="External"/><Relationship Id="rId1" Type="http://schemas.openxmlformats.org/officeDocument/2006/relationships/slideLayout" Target="../slideLayouts/slideLayout7.xml"/><Relationship Id="rId4" Type="http://schemas.openxmlformats.org/officeDocument/2006/relationships/hyperlink" Target="https://slideegg.tawk.help/"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hyperlink" Target="https://www.instagram.com/slide_egg/" TargetMode="External"/><Relationship Id="rId3" Type="http://schemas.openxmlformats.org/officeDocument/2006/relationships/image" Target="../media/image85.jpeg"/><Relationship Id="rId7" Type="http://schemas.openxmlformats.org/officeDocument/2006/relationships/hyperlink" Target="https://www.facebook.com/SlideEgg" TargetMode="External"/><Relationship Id="rId12" Type="http://schemas.openxmlformats.org/officeDocument/2006/relationships/image" Target="../media/image88.png"/><Relationship Id="rId17" Type="http://schemas.openxmlformats.org/officeDocument/2006/relationships/image" Target="../media/image91.png"/><Relationship Id="rId2" Type="http://schemas.openxmlformats.org/officeDocument/2006/relationships/notesSlide" Target="../notesSlides/notesSlide5.xml"/><Relationship Id="rId16" Type="http://schemas.openxmlformats.org/officeDocument/2006/relationships/hyperlink" Target="twitter:%20https://twitter.com/deckez_official" TargetMode="External"/><Relationship Id="rId1" Type="http://schemas.openxmlformats.org/officeDocument/2006/relationships/slideLayout" Target="../slideLayouts/slideLayout22.xml"/><Relationship Id="rId6" Type="http://schemas.openxmlformats.org/officeDocument/2006/relationships/hyperlink" Target="http://www.slideegg.com/" TargetMode="External"/><Relationship Id="rId11" Type="http://schemas.openxmlformats.org/officeDocument/2006/relationships/hyperlink" Target="https://www.youtube.com/channel/UCKevbriFTbpu-nd4NBafPEg" TargetMode="External"/><Relationship Id="rId5" Type="http://schemas.openxmlformats.org/officeDocument/2006/relationships/image" Target="../media/image2.svg"/><Relationship Id="rId15" Type="http://schemas.openxmlformats.org/officeDocument/2006/relationships/image" Target="../media/image90.png"/><Relationship Id="rId10" Type="http://schemas.openxmlformats.org/officeDocument/2006/relationships/image" Target="../media/image87.png"/><Relationship Id="rId4" Type="http://schemas.openxmlformats.org/officeDocument/2006/relationships/image" Target="../media/image1.png"/><Relationship Id="rId9" Type="http://schemas.openxmlformats.org/officeDocument/2006/relationships/hyperlink" Target="https://www.instagram.com/egg_slide/" TargetMode="External"/><Relationship Id="rId14" Type="http://schemas.openxmlformats.org/officeDocument/2006/relationships/image" Target="../media/image89.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hyperlink" Target="https://chatbotsjournal.com/4-reasons-why-chatbots-are-becoming-the-new-norm-6d99c0984685" TargetMode="Externa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hyperlink" Target="https://chatbotslife.com/the-robot-powered-internet-5b8127b3428e" TargetMode="External"/><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6.xml"/><Relationship Id="rId6" Type="http://schemas.openxmlformats.org/officeDocument/2006/relationships/hyperlink" Target="https://alloxentric.com/pt/minimizando-el-riesgo-de-usar-chatbots-en-la-banca-3/" TargetMode="External"/><Relationship Id="rId5" Type="http://schemas.openxmlformats.org/officeDocument/2006/relationships/image" Target="../media/image12.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www.wired.it/gadget/domotica/2020/09/14/bticino-hackathon-ai-smart-home/" TargetMode="External"/><Relationship Id="rId2" Type="http://schemas.openxmlformats.org/officeDocument/2006/relationships/image" Target="../media/image13.jp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https://www.the-vital-edge.com/chatbot-organizations/" TargetMode="External"/><Relationship Id="rId7" Type="http://schemas.openxmlformats.org/officeDocument/2006/relationships/image" Target="../media/image18.svg"/><Relationship Id="rId2" Type="http://schemas.openxmlformats.org/officeDocument/2006/relationships/image" Target="../media/image14.jpg"/><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16">
            <a:extLst>
              <a:ext uri="{FF2B5EF4-FFF2-40B4-BE49-F238E27FC236}">
                <a16:creationId xmlns:a16="http://schemas.microsoft.com/office/drawing/2014/main" id="{0DE0F748-7275-42D2-91A4-6A1A8F2F40A2}"/>
              </a:ext>
            </a:extLst>
          </p:cNvPr>
          <p:cNvSpPr/>
          <p:nvPr/>
        </p:nvSpPr>
        <p:spPr>
          <a:xfrm rot="2770384">
            <a:off x="-1449365" y="-1138542"/>
            <a:ext cx="4761011" cy="7126056"/>
          </a:xfrm>
          <a:custGeom>
            <a:avLst/>
            <a:gdLst>
              <a:gd name="connsiteX0" fmla="*/ 0 w 4787245"/>
              <a:gd name="connsiteY0" fmla="*/ 2570191 h 7165317"/>
              <a:gd name="connsiteX1" fmla="*/ 2467045 w 4787245"/>
              <a:gd name="connsiteY1" fmla="*/ 0 h 7165317"/>
              <a:gd name="connsiteX2" fmla="*/ 4250678 w 4787245"/>
              <a:gd name="connsiteY2" fmla="*/ 0 h 7165317"/>
              <a:gd name="connsiteX3" fmla="*/ 4787245 w 4787245"/>
              <a:gd name="connsiteY3" fmla="*/ 536567 h 7165317"/>
              <a:gd name="connsiteX4" fmla="*/ 4787245 w 4787245"/>
              <a:gd name="connsiteY4" fmla="*/ 7165317 h 7165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7245" h="7165317">
                <a:moveTo>
                  <a:pt x="0" y="2570191"/>
                </a:moveTo>
                <a:lnTo>
                  <a:pt x="2467045" y="0"/>
                </a:lnTo>
                <a:lnTo>
                  <a:pt x="4250678" y="0"/>
                </a:lnTo>
                <a:cubicBezTo>
                  <a:pt x="4547016" y="0"/>
                  <a:pt x="4787245" y="240229"/>
                  <a:pt x="4787245" y="536567"/>
                </a:cubicBezTo>
                <a:lnTo>
                  <a:pt x="4787245" y="7165317"/>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 name="Freeform: Shape 15">
            <a:extLst>
              <a:ext uri="{FF2B5EF4-FFF2-40B4-BE49-F238E27FC236}">
                <a16:creationId xmlns:a16="http://schemas.microsoft.com/office/drawing/2014/main" id="{E6837838-9149-4198-8253-2DFE159262DD}"/>
              </a:ext>
            </a:extLst>
          </p:cNvPr>
          <p:cNvSpPr/>
          <p:nvPr/>
        </p:nvSpPr>
        <p:spPr>
          <a:xfrm rot="3222798">
            <a:off x="-1858289" y="-338919"/>
            <a:ext cx="6486865" cy="6724452"/>
          </a:xfrm>
          <a:custGeom>
            <a:avLst/>
            <a:gdLst>
              <a:gd name="connsiteX0" fmla="*/ 0 w 6522609"/>
              <a:gd name="connsiteY0" fmla="*/ 2702756 h 6761499"/>
              <a:gd name="connsiteX1" fmla="*/ 1984406 w 6522609"/>
              <a:gd name="connsiteY1" fmla="*/ 0 h 6761499"/>
              <a:gd name="connsiteX2" fmla="*/ 5986042 w 6522609"/>
              <a:gd name="connsiteY2" fmla="*/ 0 h 6761499"/>
              <a:gd name="connsiteX3" fmla="*/ 6522609 w 6522609"/>
              <a:gd name="connsiteY3" fmla="*/ 536567 h 6761499"/>
              <a:gd name="connsiteX4" fmla="*/ 6522609 w 6522609"/>
              <a:gd name="connsiteY4" fmla="*/ 5406841 h 6761499"/>
              <a:gd name="connsiteX5" fmla="*/ 5527998 w 6522609"/>
              <a:gd name="connsiteY5" fmla="*/ 6761499 h 676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2609" h="6761499">
                <a:moveTo>
                  <a:pt x="0" y="2702756"/>
                </a:moveTo>
                <a:lnTo>
                  <a:pt x="1984406" y="0"/>
                </a:lnTo>
                <a:lnTo>
                  <a:pt x="5986042" y="0"/>
                </a:lnTo>
                <a:cubicBezTo>
                  <a:pt x="6282380" y="0"/>
                  <a:pt x="6522609" y="240229"/>
                  <a:pt x="6522609" y="536567"/>
                </a:cubicBezTo>
                <a:lnTo>
                  <a:pt x="6522609" y="5406841"/>
                </a:lnTo>
                <a:lnTo>
                  <a:pt x="5527998" y="6761499"/>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 name="Freeform: Shape 14">
            <a:extLst>
              <a:ext uri="{FF2B5EF4-FFF2-40B4-BE49-F238E27FC236}">
                <a16:creationId xmlns:a16="http://schemas.microsoft.com/office/drawing/2014/main" id="{424C6AA6-BFA8-4688-82BE-E0771EEFC1F9}"/>
              </a:ext>
            </a:extLst>
          </p:cNvPr>
          <p:cNvSpPr/>
          <p:nvPr/>
        </p:nvSpPr>
        <p:spPr>
          <a:xfrm rot="3600000">
            <a:off x="-2359921" y="657404"/>
            <a:ext cx="8185615" cy="6109021"/>
          </a:xfrm>
          <a:custGeom>
            <a:avLst/>
            <a:gdLst>
              <a:gd name="connsiteX0" fmla="*/ 0 w 8147684"/>
              <a:gd name="connsiteY0" fmla="*/ 2707245 h 6136245"/>
              <a:gd name="connsiteX1" fmla="*/ 1563029 w 8147684"/>
              <a:gd name="connsiteY1" fmla="*/ 0 h 6136245"/>
              <a:gd name="connsiteX2" fmla="*/ 7611117 w 8147684"/>
              <a:gd name="connsiteY2" fmla="*/ 0 h 6136245"/>
              <a:gd name="connsiteX3" fmla="*/ 8147684 w 8147684"/>
              <a:gd name="connsiteY3" fmla="*/ 536567 h 6136245"/>
              <a:gd name="connsiteX4" fmla="*/ 8147684 w 8147684"/>
              <a:gd name="connsiteY4" fmla="*/ 2311043 h 6136245"/>
              <a:gd name="connsiteX5" fmla="*/ 5939202 w 8147684"/>
              <a:gd name="connsiteY5" fmla="*/ 6136245 h 6136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7684" h="6136245">
                <a:moveTo>
                  <a:pt x="0" y="2707245"/>
                </a:moveTo>
                <a:lnTo>
                  <a:pt x="1563029" y="0"/>
                </a:lnTo>
                <a:lnTo>
                  <a:pt x="7611117" y="0"/>
                </a:lnTo>
                <a:cubicBezTo>
                  <a:pt x="7907455" y="0"/>
                  <a:pt x="8147684" y="240229"/>
                  <a:pt x="8147684" y="536567"/>
                </a:cubicBezTo>
                <a:lnTo>
                  <a:pt x="8147684" y="2311043"/>
                </a:lnTo>
                <a:lnTo>
                  <a:pt x="5939202" y="6136245"/>
                </a:lnTo>
                <a:close/>
              </a:path>
            </a:pathLst>
          </a:custGeom>
          <a:solidFill>
            <a:srgbClr val="06AB9A">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nvGrpSpPr>
          <p:cNvPr id="4" name="Group 3">
            <a:extLst>
              <a:ext uri="{FF2B5EF4-FFF2-40B4-BE49-F238E27FC236}">
                <a16:creationId xmlns:a16="http://schemas.microsoft.com/office/drawing/2014/main" id="{064096C4-CD4A-C11A-85A9-DB89659A0274}"/>
              </a:ext>
            </a:extLst>
          </p:cNvPr>
          <p:cNvGrpSpPr/>
          <p:nvPr/>
        </p:nvGrpSpPr>
        <p:grpSpPr>
          <a:xfrm>
            <a:off x="-15278" y="2850140"/>
            <a:ext cx="4693404" cy="1723549"/>
            <a:chOff x="-15278" y="2917887"/>
            <a:chExt cx="4693404" cy="1723549"/>
          </a:xfrm>
        </p:grpSpPr>
        <p:sp>
          <p:nvSpPr>
            <p:cNvPr id="2" name="TextBox 1">
              <a:extLst>
                <a:ext uri="{FF2B5EF4-FFF2-40B4-BE49-F238E27FC236}">
                  <a16:creationId xmlns:a16="http://schemas.microsoft.com/office/drawing/2014/main" id="{539737C8-4FAF-C925-BFA2-858129746873}"/>
                </a:ext>
              </a:extLst>
            </p:cNvPr>
            <p:cNvSpPr txBox="1"/>
            <p:nvPr/>
          </p:nvSpPr>
          <p:spPr>
            <a:xfrm>
              <a:off x="-15278" y="2917887"/>
              <a:ext cx="4693404" cy="1107996"/>
            </a:xfrm>
            <a:prstGeom prst="rect">
              <a:avLst/>
            </a:prstGeom>
            <a:noFill/>
          </p:spPr>
          <p:txBody>
            <a:bodyPr wrap="square">
              <a:spAutoFit/>
            </a:bodyPr>
            <a:lstStyle/>
            <a:p>
              <a:pPr algn="ctr"/>
              <a:r>
                <a:rPr lang="en-US" sz="6600" b="1" i="0" dirty="0">
                  <a:solidFill>
                    <a:schemeClr val="bg1"/>
                  </a:solidFill>
                  <a:effectLst/>
                  <a:latin typeface="Segoe UI" panose="020B0502040204020203" pitchFamily="34" charset="0"/>
                  <a:cs typeface="Segoe UI" panose="020B0502040204020203" pitchFamily="34" charset="0"/>
                </a:rPr>
                <a:t>Chatbot</a:t>
              </a:r>
              <a:endParaRPr lang="en-PK" sz="6600" b="1" dirty="0">
                <a:solidFill>
                  <a:schemeClr val="bg1"/>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2672581-67C9-9550-3AF2-ED77CECCADA7}"/>
                </a:ext>
              </a:extLst>
            </p:cNvPr>
            <p:cNvSpPr txBox="1"/>
            <p:nvPr/>
          </p:nvSpPr>
          <p:spPr>
            <a:xfrm>
              <a:off x="208304" y="4118216"/>
              <a:ext cx="4068337" cy="523220"/>
            </a:xfrm>
            <a:prstGeom prst="rect">
              <a:avLst/>
            </a:prstGeom>
            <a:noFill/>
          </p:spPr>
          <p:txBody>
            <a:bodyPr wrap="square">
              <a:spAutoFit/>
            </a:bodyPr>
            <a:lstStyle/>
            <a:p>
              <a:pPr algn="ctr"/>
              <a:r>
                <a:rPr lang="en-US" sz="2800" dirty="0">
                  <a:solidFill>
                    <a:schemeClr val="bg1"/>
                  </a:solidFill>
                  <a:latin typeface="Segoe UI" panose="020B0502040204020203" pitchFamily="34" charset="0"/>
                  <a:cs typeface="Segoe UI" panose="020B0502040204020203" pitchFamily="34" charset="0"/>
                </a:rPr>
                <a:t>Presentation</a:t>
              </a:r>
              <a:endParaRPr lang="en-PK" sz="2800" dirty="0">
                <a:solidFill>
                  <a:schemeClr val="bg1"/>
                </a:solidFill>
                <a:latin typeface="Segoe UI" panose="020B0502040204020203" pitchFamily="34" charset="0"/>
                <a:cs typeface="Segoe UI" panose="020B0502040204020203" pitchFamily="34" charset="0"/>
              </a:endParaRPr>
            </a:p>
          </p:txBody>
        </p:sp>
      </p:grpSp>
      <p:pic>
        <p:nvPicPr>
          <p:cNvPr id="11" name="Picture 10" descr="A cartoon of a robot&#10;&#10;Description automatically generated">
            <a:extLst>
              <a:ext uri="{FF2B5EF4-FFF2-40B4-BE49-F238E27FC236}">
                <a16:creationId xmlns:a16="http://schemas.microsoft.com/office/drawing/2014/main" id="{7B996425-3002-18C9-C275-05150B18CA8A}"/>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5995454" y="379316"/>
            <a:ext cx="5988242" cy="5988242"/>
          </a:xfrm>
          <a:prstGeom prst="rect">
            <a:avLst/>
          </a:prstGeom>
        </p:spPr>
      </p:pic>
    </p:spTree>
    <p:extLst>
      <p:ext uri="{BB962C8B-B14F-4D97-AF65-F5344CB8AC3E}">
        <p14:creationId xmlns:p14="http://schemas.microsoft.com/office/powerpoint/2010/main" val="340851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4875" r="24875"/>
          <a:stretch/>
        </p:blipFill>
        <p:spPr/>
      </p:pic>
      <p:pic>
        <p:nvPicPr>
          <p:cNvPr id="6" name="Picture Placeholder 5"/>
          <p:cNvPicPr>
            <a:picLocks noGrp="1" noChangeAspect="1"/>
          </p:cNvPicPr>
          <p:nvPr>
            <p:ph type="pic" sz="quarter" idx="10"/>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8060" r="8060"/>
          <a:stretch/>
        </p:blipFill>
        <p:spPr/>
      </p:pic>
      <p:grpSp>
        <p:nvGrpSpPr>
          <p:cNvPr id="3" name="Group 2">
            <a:extLst>
              <a:ext uri="{FF2B5EF4-FFF2-40B4-BE49-F238E27FC236}">
                <a16:creationId xmlns:a16="http://schemas.microsoft.com/office/drawing/2014/main" id="{46EDE95E-BBEC-1C5D-5A6E-F122D9B3106E}"/>
              </a:ext>
            </a:extLst>
          </p:cNvPr>
          <p:cNvGrpSpPr/>
          <p:nvPr/>
        </p:nvGrpSpPr>
        <p:grpSpPr>
          <a:xfrm>
            <a:off x="497843" y="2102738"/>
            <a:ext cx="5226552" cy="2652525"/>
            <a:chOff x="497843" y="2323573"/>
            <a:chExt cx="5226552" cy="2652525"/>
          </a:xfrm>
        </p:grpSpPr>
        <p:sp>
          <p:nvSpPr>
            <p:cNvPr id="7" name="TextBox 6">
              <a:extLst>
                <a:ext uri="{FF2B5EF4-FFF2-40B4-BE49-F238E27FC236}">
                  <a16:creationId xmlns:a16="http://schemas.microsoft.com/office/drawing/2014/main" id="{6191831B-1647-172D-6E9F-BE22F839032D}"/>
                </a:ext>
              </a:extLst>
            </p:cNvPr>
            <p:cNvSpPr txBox="1"/>
            <p:nvPr/>
          </p:nvSpPr>
          <p:spPr>
            <a:xfrm>
              <a:off x="497843" y="2323573"/>
              <a:ext cx="5003547" cy="1077218"/>
            </a:xfrm>
            <a:prstGeom prst="rect">
              <a:avLst/>
            </a:prstGeom>
            <a:noFill/>
          </p:spPr>
          <p:txBody>
            <a:bodyPr wrap="square">
              <a:spAutoFit/>
            </a:bodyPr>
            <a:lstStyle/>
            <a:p>
              <a:r>
                <a:rPr lang="en-US" sz="3200" b="1" i="0" dirty="0">
                  <a:solidFill>
                    <a:schemeClr val="accent1"/>
                  </a:solidFill>
                  <a:effectLst/>
                  <a:latin typeface="Segoe UI" panose="020B0502040204020203" pitchFamily="34" charset="0"/>
                  <a:cs typeface="Segoe UI" panose="020B0502040204020203" pitchFamily="34" charset="0"/>
                </a:rPr>
                <a:t>Chatbot Design </a:t>
              </a:r>
              <a:r>
                <a:rPr lang="en-US" sz="3200" b="1" i="0" dirty="0">
                  <a:solidFill>
                    <a:schemeClr val="accent2"/>
                  </a:solidFill>
                  <a:effectLst/>
                  <a:latin typeface="Segoe UI" panose="020B0502040204020203" pitchFamily="34" charset="0"/>
                  <a:cs typeface="Segoe UI" panose="020B0502040204020203" pitchFamily="34" charset="0"/>
                </a:rPr>
                <a:t>And Development</a:t>
              </a:r>
              <a:endParaRPr lang="en-PK" sz="3200" b="1" dirty="0">
                <a:solidFill>
                  <a:schemeClr val="accent2"/>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481FF197-BC8C-1F7C-CBF3-F3EBDA0E9B94}"/>
                </a:ext>
              </a:extLst>
            </p:cNvPr>
            <p:cNvSpPr txBox="1"/>
            <p:nvPr/>
          </p:nvSpPr>
          <p:spPr>
            <a:xfrm>
              <a:off x="497843" y="3775769"/>
              <a:ext cx="5226552" cy="1200329"/>
            </a:xfrm>
            <a:prstGeom prst="rect">
              <a:avLst/>
            </a:prstGeom>
            <a:noFill/>
          </p:spPr>
          <p:txBody>
            <a:bodyPr wrap="square">
              <a:spAutoFit/>
            </a:bodyPr>
            <a:lstStyle/>
            <a:p>
              <a:r>
                <a:rPr lang="en-US" b="0" i="0" dirty="0">
                  <a:solidFill>
                    <a:schemeClr val="tx1">
                      <a:lumMod val="75000"/>
                      <a:lumOff val="25000"/>
                    </a:schemeClr>
                  </a:solidFill>
                  <a:effectLst/>
                  <a:latin typeface="Segoe UI" panose="020B0502040204020203" pitchFamily="34" charset="0"/>
                  <a:cs typeface="Segoe UI" panose="020B0502040204020203" pitchFamily="34" charset="0"/>
                </a:rPr>
                <a:t>Designing and developing a chatbot involves several steps, including planning, implementation, and testing. Here is a comprehensive guide for the design and development of a chatbot:</a:t>
              </a:r>
              <a:endParaRPr lang="en-PK" dirty="0">
                <a:solidFill>
                  <a:schemeClr val="tx1">
                    <a:lumMod val="75000"/>
                    <a:lumOff val="25000"/>
                  </a:schemeClr>
                </a:solidFill>
                <a:latin typeface="Segoe UI" panose="020B0502040204020203" pitchFamily="34" charset="0"/>
                <a:cs typeface="Segoe UI" panose="020B0502040204020203" pitchFamily="34" charset="0"/>
              </a:endParaRPr>
            </a:p>
          </p:txBody>
        </p:sp>
        <p:cxnSp>
          <p:nvCxnSpPr>
            <p:cNvPr id="2" name="Straight Connector 1">
              <a:extLst>
                <a:ext uri="{FF2B5EF4-FFF2-40B4-BE49-F238E27FC236}">
                  <a16:creationId xmlns:a16="http://schemas.microsoft.com/office/drawing/2014/main" id="{14959D91-BB67-5AE4-679B-4A8C0974E6D4}"/>
                </a:ext>
              </a:extLst>
            </p:cNvPr>
            <p:cNvCxnSpPr>
              <a:cxnSpLocks/>
            </p:cNvCxnSpPr>
            <p:nvPr/>
          </p:nvCxnSpPr>
          <p:spPr>
            <a:xfrm flipH="1">
              <a:off x="645830" y="3525783"/>
              <a:ext cx="1809750" cy="0"/>
            </a:xfrm>
            <a:prstGeom prst="line">
              <a:avLst/>
            </a:prstGeom>
            <a:ln w="57150" cap="rnd">
              <a:gradFill flip="none" rotWithShape="1">
                <a:gsLst>
                  <a:gs pos="100000">
                    <a:srgbClr val="8195AF">
                      <a:alpha val="0"/>
                    </a:srgbClr>
                  </a:gs>
                  <a:gs pos="0">
                    <a:schemeClr val="accent1"/>
                  </a:gs>
                  <a:gs pos="59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02383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ED03D0F0-835B-77F1-30BD-CF82BCB6F5F3}"/>
              </a:ext>
            </a:extLst>
          </p:cNvPr>
          <p:cNvGrpSpPr/>
          <p:nvPr/>
        </p:nvGrpSpPr>
        <p:grpSpPr>
          <a:xfrm>
            <a:off x="601287" y="737432"/>
            <a:ext cx="10989427" cy="5057460"/>
            <a:chOff x="565854" y="345921"/>
            <a:chExt cx="10989427" cy="5057460"/>
          </a:xfrm>
        </p:grpSpPr>
        <p:grpSp>
          <p:nvGrpSpPr>
            <p:cNvPr id="5" name="Group 4">
              <a:extLst>
                <a:ext uri="{FF2B5EF4-FFF2-40B4-BE49-F238E27FC236}">
                  <a16:creationId xmlns:a16="http://schemas.microsoft.com/office/drawing/2014/main" id="{8EA17395-11BB-E1AD-BCBD-EF18DFA28F13}"/>
                </a:ext>
              </a:extLst>
            </p:cNvPr>
            <p:cNvGrpSpPr/>
            <p:nvPr/>
          </p:nvGrpSpPr>
          <p:grpSpPr>
            <a:xfrm>
              <a:off x="565854" y="345921"/>
              <a:ext cx="9291529" cy="1344966"/>
              <a:chOff x="1017392" y="217405"/>
              <a:chExt cx="9291529" cy="1344966"/>
            </a:xfrm>
          </p:grpSpPr>
          <p:sp>
            <p:nvSpPr>
              <p:cNvPr id="20" name="TextBox 19">
                <a:extLst>
                  <a:ext uri="{FF2B5EF4-FFF2-40B4-BE49-F238E27FC236}">
                    <a16:creationId xmlns:a16="http://schemas.microsoft.com/office/drawing/2014/main" id="{04636D1D-69AD-1C1F-0144-C696004E58DF}"/>
                  </a:ext>
                </a:extLst>
              </p:cNvPr>
              <p:cNvSpPr txBox="1"/>
              <p:nvPr/>
            </p:nvSpPr>
            <p:spPr>
              <a:xfrm>
                <a:off x="1017392" y="217405"/>
                <a:ext cx="9291529" cy="1077218"/>
              </a:xfrm>
              <a:prstGeom prst="rect">
                <a:avLst/>
              </a:prstGeom>
              <a:noFill/>
            </p:spPr>
            <p:txBody>
              <a:bodyPr wrap="square">
                <a:spAutoFit/>
              </a:bodyPr>
              <a:lstStyle/>
              <a:p>
                <a:r>
                  <a:rPr lang="en-US" sz="3200" b="1" i="0" dirty="0">
                    <a:solidFill>
                      <a:schemeClr val="accent1"/>
                    </a:solidFill>
                    <a:effectLst/>
                    <a:latin typeface="Segoe UI" panose="020B0502040204020203" pitchFamily="34" charset="0"/>
                    <a:cs typeface="Segoe UI" panose="020B0502040204020203" pitchFamily="34" charset="0"/>
                  </a:rPr>
                  <a:t>Here Is A Comprehensive Guide For The Design </a:t>
                </a:r>
                <a:r>
                  <a:rPr lang="en-US" sz="3200" b="1" i="0" dirty="0">
                    <a:solidFill>
                      <a:schemeClr val="accent2"/>
                    </a:solidFill>
                    <a:effectLst/>
                    <a:latin typeface="Segoe UI" panose="020B0502040204020203" pitchFamily="34" charset="0"/>
                    <a:cs typeface="Segoe UI" panose="020B0502040204020203" pitchFamily="34" charset="0"/>
                  </a:rPr>
                  <a:t>And Development Of A Chatbot</a:t>
                </a:r>
                <a:endParaRPr lang="en-PK" sz="3200" b="1" dirty="0">
                  <a:solidFill>
                    <a:schemeClr val="accent2"/>
                  </a:solidFill>
                  <a:latin typeface="Segoe UI" panose="020B0502040204020203"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98336FEC-89E5-A53F-7DDB-35F00A4AC2F2}"/>
                  </a:ext>
                </a:extLst>
              </p:cNvPr>
              <p:cNvGrpSpPr/>
              <p:nvPr/>
            </p:nvGrpSpPr>
            <p:grpSpPr>
              <a:xfrm>
                <a:off x="1152361" y="1562371"/>
                <a:ext cx="7999660" cy="0"/>
                <a:chOff x="1166367" y="1086382"/>
                <a:chExt cx="7999660" cy="0"/>
              </a:xfrm>
            </p:grpSpPr>
            <p:cxnSp>
              <p:nvCxnSpPr>
                <p:cNvPr id="27" name="Straight Connector 26">
                  <a:extLst>
                    <a:ext uri="{FF2B5EF4-FFF2-40B4-BE49-F238E27FC236}">
                      <a16:creationId xmlns:a16="http://schemas.microsoft.com/office/drawing/2014/main" id="{FAB1FE4C-2EFB-C31F-E7B6-94E5492B6DCD}"/>
                    </a:ext>
                  </a:extLst>
                </p:cNvPr>
                <p:cNvCxnSpPr>
                  <a:cxnSpLocks/>
                </p:cNvCxnSpPr>
                <p:nvPr/>
              </p:nvCxnSpPr>
              <p:spPr>
                <a:xfrm flipV="1">
                  <a:off x="1166367" y="1086382"/>
                  <a:ext cx="799966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C8F41F4-07BE-071E-B076-0CCD19FB5C87}"/>
                    </a:ext>
                  </a:extLst>
                </p:cNvPr>
                <p:cNvCxnSpPr>
                  <a:cxnSpLocks/>
                </p:cNvCxnSpPr>
                <p:nvPr/>
              </p:nvCxnSpPr>
              <p:spPr>
                <a:xfrm>
                  <a:off x="1168867" y="1086382"/>
                  <a:ext cx="1379463" cy="0"/>
                </a:xfrm>
                <a:prstGeom prst="line">
                  <a:avLst/>
                </a:prstGeom>
                <a:ln w="76200" cap="rnd">
                  <a:solidFill>
                    <a:schemeClr val="accent6"/>
                  </a:solidFill>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0A05730C-83A6-739B-BE73-1AD68608D884}"/>
                </a:ext>
              </a:extLst>
            </p:cNvPr>
            <p:cNvGrpSpPr/>
            <p:nvPr/>
          </p:nvGrpSpPr>
          <p:grpSpPr>
            <a:xfrm>
              <a:off x="636720" y="2267464"/>
              <a:ext cx="10918561" cy="3135917"/>
              <a:chOff x="853460" y="1991892"/>
              <a:chExt cx="10395792" cy="2985773"/>
            </a:xfrm>
          </p:grpSpPr>
          <p:cxnSp>
            <p:nvCxnSpPr>
              <p:cNvPr id="10" name="Straight Arrow Connector 9">
                <a:extLst>
                  <a:ext uri="{FF2B5EF4-FFF2-40B4-BE49-F238E27FC236}">
                    <a16:creationId xmlns:a16="http://schemas.microsoft.com/office/drawing/2014/main" id="{7CF1C331-4028-4A6D-540F-7016D426E87C}"/>
                  </a:ext>
                </a:extLst>
              </p:cNvPr>
              <p:cNvCxnSpPr/>
              <p:nvPr/>
            </p:nvCxnSpPr>
            <p:spPr>
              <a:xfrm>
                <a:off x="917252" y="3357845"/>
                <a:ext cx="10332000" cy="0"/>
              </a:xfrm>
              <a:prstGeom prst="straightConnector1">
                <a:avLst/>
              </a:prstGeom>
              <a:ln w="57150">
                <a:solidFill>
                  <a:schemeClr val="bg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A81E7541-555F-F626-7F19-6EA91C5A92F4}"/>
                  </a:ext>
                </a:extLst>
              </p:cNvPr>
              <p:cNvSpPr txBox="1"/>
              <p:nvPr/>
            </p:nvSpPr>
            <p:spPr>
              <a:xfrm>
                <a:off x="3031254" y="2817925"/>
                <a:ext cx="1540000" cy="523220"/>
              </a:xfrm>
              <a:prstGeom prst="rect">
                <a:avLst/>
              </a:prstGeom>
              <a:noFill/>
            </p:spPr>
            <p:txBody>
              <a:bodyPr wrap="square">
                <a:spAutoFit/>
              </a:bodyPr>
              <a:lstStyle/>
              <a:p>
                <a:pPr algn="ctr"/>
                <a:r>
                  <a:rPr lang="en-US" sz="1400" b="1" i="0" dirty="0">
                    <a:solidFill>
                      <a:schemeClr val="tx1">
                        <a:lumMod val="75000"/>
                        <a:lumOff val="25000"/>
                      </a:schemeClr>
                    </a:solidFill>
                    <a:effectLst/>
                    <a:latin typeface="Segoe UI" panose="020B0502040204020203" pitchFamily="34" charset="0"/>
                    <a:cs typeface="Segoe UI" panose="020B0502040204020203" pitchFamily="34" charset="0"/>
                  </a:rPr>
                  <a:t>Understand the Audience</a:t>
                </a:r>
              </a:p>
            </p:txBody>
          </p:sp>
          <p:sp>
            <p:nvSpPr>
              <p:cNvPr id="126" name="TextBox 125">
                <a:extLst>
                  <a:ext uri="{FF2B5EF4-FFF2-40B4-BE49-F238E27FC236}">
                    <a16:creationId xmlns:a16="http://schemas.microsoft.com/office/drawing/2014/main" id="{49AAD303-B73D-A988-BEF6-61B94AFEFB49}"/>
                  </a:ext>
                </a:extLst>
              </p:cNvPr>
              <p:cNvSpPr txBox="1"/>
              <p:nvPr/>
            </p:nvSpPr>
            <p:spPr>
              <a:xfrm>
                <a:off x="4818822" y="2817925"/>
                <a:ext cx="1871623" cy="523220"/>
              </a:xfrm>
              <a:prstGeom prst="rect">
                <a:avLst/>
              </a:prstGeom>
              <a:noFill/>
            </p:spPr>
            <p:txBody>
              <a:bodyPr wrap="square">
                <a:spAutoFit/>
              </a:bodyPr>
              <a:lstStyle/>
              <a:p>
                <a:pPr algn="ctr"/>
                <a:r>
                  <a:rPr lang="en-US" sz="1400" b="1" i="0" dirty="0">
                    <a:solidFill>
                      <a:schemeClr val="tx1">
                        <a:lumMod val="75000"/>
                        <a:lumOff val="25000"/>
                      </a:schemeClr>
                    </a:solidFill>
                    <a:effectLst/>
                    <a:latin typeface="Segoe UI" panose="020B0502040204020203" pitchFamily="34" charset="0"/>
                    <a:cs typeface="Segoe UI" panose="020B0502040204020203" pitchFamily="34" charset="0"/>
                  </a:rPr>
                  <a:t>Select Technology and Tools</a:t>
                </a:r>
              </a:p>
            </p:txBody>
          </p:sp>
          <p:sp>
            <p:nvSpPr>
              <p:cNvPr id="66" name="TextBox 65">
                <a:extLst>
                  <a:ext uri="{FF2B5EF4-FFF2-40B4-BE49-F238E27FC236}">
                    <a16:creationId xmlns:a16="http://schemas.microsoft.com/office/drawing/2014/main" id="{D22AC9F8-CD6E-0052-D336-91ADB580FF17}"/>
                  </a:ext>
                </a:extLst>
              </p:cNvPr>
              <p:cNvSpPr txBox="1"/>
              <p:nvPr/>
            </p:nvSpPr>
            <p:spPr>
              <a:xfrm>
                <a:off x="1063258" y="3474105"/>
                <a:ext cx="1754471" cy="615385"/>
              </a:xfrm>
              <a:prstGeom prst="rect">
                <a:avLst/>
              </a:prstGeom>
              <a:noFill/>
            </p:spPr>
            <p:txBody>
              <a:bodyPr wrap="square">
                <a:spAutoFit/>
              </a:bodyPr>
              <a:lstStyle/>
              <a:p>
                <a:r>
                  <a:rPr lang="en-US" sz="1200" b="0" i="0" dirty="0">
                    <a:solidFill>
                      <a:schemeClr val="tx1">
                        <a:lumMod val="75000"/>
                        <a:lumOff val="25000"/>
                      </a:schemeClr>
                    </a:solidFill>
                    <a:effectLst/>
                    <a:latin typeface="Segoe UI" panose="020B0502040204020203" pitchFamily="34" charset="0"/>
                    <a:cs typeface="Segoe UI" panose="020B0502040204020203" pitchFamily="34" charset="0"/>
                  </a:rPr>
                  <a:t>Clearly define the purpose of the chatbot and its intended goals.</a:t>
                </a:r>
                <a:endParaRPr lang="en-PK" sz="12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4CA0A713-71DF-EDBB-B989-68DEF7D3F066}"/>
                  </a:ext>
                </a:extLst>
              </p:cNvPr>
              <p:cNvSpPr txBox="1"/>
              <p:nvPr/>
            </p:nvSpPr>
            <p:spPr>
              <a:xfrm>
                <a:off x="1044969" y="4331334"/>
                <a:ext cx="1687463" cy="646331"/>
              </a:xfrm>
              <a:prstGeom prst="rect">
                <a:avLst/>
              </a:prstGeom>
              <a:noFill/>
            </p:spPr>
            <p:txBody>
              <a:bodyPr wrap="square">
                <a:spAutoFit/>
              </a:bodyPr>
              <a:lstStyle/>
              <a:p>
                <a:r>
                  <a:rPr lang="en-US" sz="1200" b="0" i="0" dirty="0">
                    <a:solidFill>
                      <a:schemeClr val="tx1">
                        <a:lumMod val="75000"/>
                        <a:lumOff val="25000"/>
                      </a:schemeClr>
                    </a:solidFill>
                    <a:effectLst/>
                    <a:latin typeface="Segoe UI" panose="020B0502040204020203" pitchFamily="34" charset="0"/>
                    <a:cs typeface="Segoe UI" panose="020B0502040204020203" pitchFamily="34" charset="0"/>
                  </a:rPr>
                  <a:t>Identify the tasks it will perform and the problems it will solve.</a:t>
                </a:r>
                <a:endParaRPr lang="en-PK" sz="12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4380AF26-8356-334D-529D-126ABB4586D8}"/>
                  </a:ext>
                </a:extLst>
              </p:cNvPr>
              <p:cNvSpPr txBox="1"/>
              <p:nvPr/>
            </p:nvSpPr>
            <p:spPr>
              <a:xfrm>
                <a:off x="3003804" y="3474105"/>
                <a:ext cx="1767896" cy="646331"/>
              </a:xfrm>
              <a:prstGeom prst="rect">
                <a:avLst/>
              </a:prstGeom>
              <a:noFill/>
            </p:spPr>
            <p:txBody>
              <a:bodyPr wrap="square">
                <a:spAutoFit/>
              </a:bodyPr>
              <a:lstStyle/>
              <a:p>
                <a:r>
                  <a:rPr lang="en-US" sz="1200" b="0" i="0" dirty="0">
                    <a:solidFill>
                      <a:schemeClr val="tx1">
                        <a:lumMod val="75000"/>
                        <a:lumOff val="25000"/>
                      </a:schemeClr>
                    </a:solidFill>
                    <a:effectLst/>
                    <a:latin typeface="Segoe UI" panose="020B0502040204020203" pitchFamily="34" charset="0"/>
                    <a:cs typeface="Segoe UI" panose="020B0502040204020203" pitchFamily="34" charset="0"/>
                  </a:rPr>
                  <a:t>Identify the target audience for the chatbot.</a:t>
                </a:r>
                <a:endParaRPr lang="en-PK" sz="12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3" name="TextBox 82">
                <a:extLst>
                  <a:ext uri="{FF2B5EF4-FFF2-40B4-BE49-F238E27FC236}">
                    <a16:creationId xmlns:a16="http://schemas.microsoft.com/office/drawing/2014/main" id="{585BE384-8337-7FA2-EDBF-479851A11419}"/>
                  </a:ext>
                </a:extLst>
              </p:cNvPr>
              <p:cNvSpPr txBox="1"/>
              <p:nvPr/>
            </p:nvSpPr>
            <p:spPr>
              <a:xfrm>
                <a:off x="3003803" y="4331334"/>
                <a:ext cx="1723575" cy="646331"/>
              </a:xfrm>
              <a:prstGeom prst="rect">
                <a:avLst/>
              </a:prstGeom>
              <a:noFill/>
            </p:spPr>
            <p:txBody>
              <a:bodyPr wrap="square">
                <a:spAutoFit/>
              </a:bodyPr>
              <a:lstStyle/>
              <a:p>
                <a:r>
                  <a:rPr lang="en-US" sz="1200" b="0" i="0" dirty="0">
                    <a:solidFill>
                      <a:schemeClr val="tx1">
                        <a:lumMod val="75000"/>
                        <a:lumOff val="25000"/>
                      </a:schemeClr>
                    </a:solidFill>
                    <a:effectLst/>
                    <a:latin typeface="Segoe UI" panose="020B0502040204020203" pitchFamily="34" charset="0"/>
                    <a:cs typeface="Segoe UI" panose="020B0502040204020203" pitchFamily="34" charset="0"/>
                  </a:rPr>
                  <a:t>Understand user preferences, language, and expectations.</a:t>
                </a:r>
                <a:endParaRPr lang="en-PK" sz="12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23" name="TextBox 122">
                <a:extLst>
                  <a:ext uri="{FF2B5EF4-FFF2-40B4-BE49-F238E27FC236}">
                    <a16:creationId xmlns:a16="http://schemas.microsoft.com/office/drawing/2014/main" id="{13E28AA1-DDFA-56A3-F1CC-30BA69F48C61}"/>
                  </a:ext>
                </a:extLst>
              </p:cNvPr>
              <p:cNvSpPr txBox="1"/>
              <p:nvPr/>
            </p:nvSpPr>
            <p:spPr>
              <a:xfrm>
                <a:off x="4849649" y="3474105"/>
                <a:ext cx="2010683" cy="646331"/>
              </a:xfrm>
              <a:prstGeom prst="rect">
                <a:avLst/>
              </a:prstGeom>
              <a:noFill/>
            </p:spPr>
            <p:txBody>
              <a:bodyPr wrap="square">
                <a:spAutoFit/>
              </a:bodyPr>
              <a:lstStyle/>
              <a:p>
                <a:r>
                  <a:rPr lang="en-US" sz="1200" b="0" i="0" dirty="0">
                    <a:solidFill>
                      <a:schemeClr val="tx1">
                        <a:lumMod val="75000"/>
                        <a:lumOff val="25000"/>
                      </a:schemeClr>
                    </a:solidFill>
                    <a:effectLst/>
                    <a:latin typeface="Segoe UI" panose="020B0502040204020203" pitchFamily="34" charset="0"/>
                    <a:cs typeface="Segoe UI" panose="020B0502040204020203" pitchFamily="34" charset="0"/>
                  </a:rPr>
                  <a:t>Choose the appropriate technology stack for your chatbot</a:t>
                </a:r>
                <a:endParaRPr lang="en-PK" sz="12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27" name="TextBox 126">
                <a:extLst>
                  <a:ext uri="{FF2B5EF4-FFF2-40B4-BE49-F238E27FC236}">
                    <a16:creationId xmlns:a16="http://schemas.microsoft.com/office/drawing/2014/main" id="{C2D271C3-1C77-5862-149E-5151D987A71D}"/>
                  </a:ext>
                </a:extLst>
              </p:cNvPr>
              <p:cNvSpPr txBox="1"/>
              <p:nvPr/>
            </p:nvSpPr>
            <p:spPr>
              <a:xfrm>
                <a:off x="4849650" y="4331334"/>
                <a:ext cx="2030098" cy="646331"/>
              </a:xfrm>
              <a:prstGeom prst="rect">
                <a:avLst/>
              </a:prstGeom>
              <a:noFill/>
            </p:spPr>
            <p:txBody>
              <a:bodyPr wrap="square">
                <a:spAutoFit/>
              </a:bodyPr>
              <a:lstStyle/>
              <a:p>
                <a:r>
                  <a:rPr lang="en-US" sz="1200" b="0" i="0" dirty="0">
                    <a:solidFill>
                      <a:schemeClr val="tx1">
                        <a:lumMod val="75000"/>
                        <a:lumOff val="25000"/>
                      </a:schemeClr>
                    </a:solidFill>
                    <a:effectLst/>
                    <a:latin typeface="Segoe UI" panose="020B0502040204020203" pitchFamily="34" charset="0"/>
                    <a:cs typeface="Segoe UI" panose="020B0502040204020203" pitchFamily="34" charset="0"/>
                  </a:rPr>
                  <a:t>Consider using existing chatbot development platforms or frameworks.</a:t>
                </a:r>
                <a:endParaRPr lang="en-PK" sz="12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37" name="TextBox 136">
                <a:extLst>
                  <a:ext uri="{FF2B5EF4-FFF2-40B4-BE49-F238E27FC236}">
                    <a16:creationId xmlns:a16="http://schemas.microsoft.com/office/drawing/2014/main" id="{048769BE-ED8E-4263-EDBD-49595134EAC3}"/>
                  </a:ext>
                </a:extLst>
              </p:cNvPr>
              <p:cNvSpPr txBox="1"/>
              <p:nvPr/>
            </p:nvSpPr>
            <p:spPr>
              <a:xfrm>
                <a:off x="7179201" y="4331334"/>
                <a:ext cx="1767893" cy="646331"/>
              </a:xfrm>
              <a:prstGeom prst="rect">
                <a:avLst/>
              </a:prstGeom>
              <a:noFill/>
            </p:spPr>
            <p:txBody>
              <a:bodyPr wrap="square">
                <a:spAutoFit/>
              </a:bodyPr>
              <a:lstStyle/>
              <a:p>
                <a:pPr algn="l"/>
                <a:r>
                  <a:rPr lang="en-US" sz="1200" b="0" i="0" dirty="0">
                    <a:solidFill>
                      <a:schemeClr val="tx1">
                        <a:lumMod val="75000"/>
                        <a:lumOff val="25000"/>
                      </a:schemeClr>
                    </a:solidFill>
                    <a:effectLst/>
                    <a:latin typeface="Segoe UI" panose="020B0502040204020203" pitchFamily="34" charset="0"/>
                    <a:cs typeface="Segoe UI" panose="020B0502040204020203" pitchFamily="34" charset="0"/>
                  </a:rPr>
                  <a:t>Design user prompts and system responses for each interaction.</a:t>
                </a:r>
              </a:p>
            </p:txBody>
          </p:sp>
          <p:sp>
            <p:nvSpPr>
              <p:cNvPr id="139" name="TextBox 138">
                <a:extLst>
                  <a:ext uri="{FF2B5EF4-FFF2-40B4-BE49-F238E27FC236}">
                    <a16:creationId xmlns:a16="http://schemas.microsoft.com/office/drawing/2014/main" id="{71500ED8-7EE8-B3E4-CF01-D99E1C7E1A3B}"/>
                  </a:ext>
                </a:extLst>
              </p:cNvPr>
              <p:cNvSpPr txBox="1"/>
              <p:nvPr/>
            </p:nvSpPr>
            <p:spPr>
              <a:xfrm>
                <a:off x="7179201" y="3474105"/>
                <a:ext cx="1767896" cy="830997"/>
              </a:xfrm>
              <a:prstGeom prst="rect">
                <a:avLst/>
              </a:prstGeom>
              <a:noFill/>
            </p:spPr>
            <p:txBody>
              <a:bodyPr wrap="square">
                <a:spAutoFit/>
              </a:bodyPr>
              <a:lstStyle/>
              <a:p>
                <a:pPr algn="l"/>
                <a:r>
                  <a:rPr lang="en-US" sz="1200" b="0" i="0" dirty="0">
                    <a:solidFill>
                      <a:schemeClr val="tx1">
                        <a:lumMod val="75000"/>
                        <a:lumOff val="25000"/>
                      </a:schemeClr>
                    </a:solidFill>
                    <a:effectLst/>
                    <a:latin typeface="Segoe UI" panose="020B0502040204020203" pitchFamily="34" charset="0"/>
                    <a:cs typeface="Segoe UI" panose="020B0502040204020203" pitchFamily="34" charset="0"/>
                  </a:rPr>
                  <a:t>Plan the conversation flow considering different user scenarios.</a:t>
                </a:r>
              </a:p>
            </p:txBody>
          </p:sp>
          <p:sp>
            <p:nvSpPr>
              <p:cNvPr id="143" name="TextBox 142">
                <a:extLst>
                  <a:ext uri="{FF2B5EF4-FFF2-40B4-BE49-F238E27FC236}">
                    <a16:creationId xmlns:a16="http://schemas.microsoft.com/office/drawing/2014/main" id="{F0F05853-CCB0-102A-0D4D-7BEEB0F59505}"/>
                  </a:ext>
                </a:extLst>
              </p:cNvPr>
              <p:cNvSpPr txBox="1"/>
              <p:nvPr/>
            </p:nvSpPr>
            <p:spPr>
              <a:xfrm>
                <a:off x="9218460" y="4331334"/>
                <a:ext cx="1914460" cy="646331"/>
              </a:xfrm>
              <a:prstGeom prst="rect">
                <a:avLst/>
              </a:prstGeom>
              <a:noFill/>
            </p:spPr>
            <p:txBody>
              <a:bodyPr wrap="square">
                <a:spAutoFit/>
              </a:bodyPr>
              <a:lstStyle/>
              <a:p>
                <a:pPr algn="l"/>
                <a:r>
                  <a:rPr lang="en-US" sz="1200" b="0" i="0" dirty="0">
                    <a:solidFill>
                      <a:schemeClr val="tx1">
                        <a:lumMod val="75000"/>
                        <a:lumOff val="25000"/>
                      </a:schemeClr>
                    </a:solidFill>
                    <a:effectLst/>
                    <a:latin typeface="Segoe UI" panose="020B0502040204020203" pitchFamily="34" charset="0"/>
                    <a:cs typeface="Segoe UI" panose="020B0502040204020203" pitchFamily="34" charset="0"/>
                  </a:rPr>
                  <a:t>Create corresponding actions or responses for each intent.</a:t>
                </a:r>
              </a:p>
            </p:txBody>
          </p:sp>
          <p:sp>
            <p:nvSpPr>
              <p:cNvPr id="145" name="TextBox 144">
                <a:extLst>
                  <a:ext uri="{FF2B5EF4-FFF2-40B4-BE49-F238E27FC236}">
                    <a16:creationId xmlns:a16="http://schemas.microsoft.com/office/drawing/2014/main" id="{9503F256-B937-F808-E098-7C78A1E73B7B}"/>
                  </a:ext>
                </a:extLst>
              </p:cNvPr>
              <p:cNvSpPr txBox="1"/>
              <p:nvPr/>
            </p:nvSpPr>
            <p:spPr>
              <a:xfrm>
                <a:off x="9217853" y="3474105"/>
                <a:ext cx="1925878" cy="830997"/>
              </a:xfrm>
              <a:prstGeom prst="rect">
                <a:avLst/>
              </a:prstGeom>
              <a:noFill/>
            </p:spPr>
            <p:txBody>
              <a:bodyPr wrap="square">
                <a:spAutoFit/>
              </a:bodyPr>
              <a:lstStyle/>
              <a:p>
                <a:pPr algn="l"/>
                <a:r>
                  <a:rPr lang="en-US" sz="1200" b="0" i="0" dirty="0">
                    <a:solidFill>
                      <a:schemeClr val="tx1">
                        <a:lumMod val="75000"/>
                        <a:lumOff val="25000"/>
                      </a:schemeClr>
                    </a:solidFill>
                    <a:effectLst/>
                    <a:latin typeface="Segoe UI" panose="020B0502040204020203" pitchFamily="34" charset="0"/>
                    <a:cs typeface="Segoe UI" panose="020B0502040204020203" pitchFamily="34" charset="0"/>
                  </a:rPr>
                  <a:t>Define various user intents and train the chatbot to recognize them.</a:t>
                </a:r>
              </a:p>
            </p:txBody>
          </p:sp>
          <p:grpSp>
            <p:nvGrpSpPr>
              <p:cNvPr id="90" name="Group 89">
                <a:extLst>
                  <a:ext uri="{FF2B5EF4-FFF2-40B4-BE49-F238E27FC236}">
                    <a16:creationId xmlns:a16="http://schemas.microsoft.com/office/drawing/2014/main" id="{298492B0-7D85-5A48-0F27-38807AB54854}"/>
                  </a:ext>
                </a:extLst>
              </p:cNvPr>
              <p:cNvGrpSpPr/>
              <p:nvPr/>
            </p:nvGrpSpPr>
            <p:grpSpPr>
              <a:xfrm>
                <a:off x="7032586" y="2039627"/>
                <a:ext cx="1891447" cy="1301518"/>
                <a:chOff x="7032586" y="2039627"/>
                <a:chExt cx="1891447" cy="1301518"/>
              </a:xfrm>
            </p:grpSpPr>
            <p:sp>
              <p:nvSpPr>
                <p:cNvPr id="128" name="TextBox 127">
                  <a:extLst>
                    <a:ext uri="{FF2B5EF4-FFF2-40B4-BE49-F238E27FC236}">
                      <a16:creationId xmlns:a16="http://schemas.microsoft.com/office/drawing/2014/main" id="{436D18CB-9DE2-BDE1-CC0D-DDB02A630E07}"/>
                    </a:ext>
                  </a:extLst>
                </p:cNvPr>
                <p:cNvSpPr txBox="1"/>
                <p:nvPr/>
              </p:nvSpPr>
              <p:spPr>
                <a:xfrm>
                  <a:off x="7032586" y="2817925"/>
                  <a:ext cx="1891447" cy="523220"/>
                </a:xfrm>
                <a:prstGeom prst="rect">
                  <a:avLst/>
                </a:prstGeom>
                <a:noFill/>
              </p:spPr>
              <p:txBody>
                <a:bodyPr wrap="square">
                  <a:spAutoFit/>
                </a:bodyPr>
                <a:lstStyle/>
                <a:p>
                  <a:pPr algn="ctr"/>
                  <a:r>
                    <a:rPr lang="en-US" sz="1400" b="1" i="0" dirty="0">
                      <a:solidFill>
                        <a:schemeClr val="tx1">
                          <a:lumMod val="75000"/>
                          <a:lumOff val="25000"/>
                        </a:schemeClr>
                      </a:solidFill>
                      <a:effectLst/>
                      <a:latin typeface="Segoe UI" panose="020B0502040204020203" pitchFamily="34" charset="0"/>
                      <a:cs typeface="Segoe UI" panose="020B0502040204020203" pitchFamily="34" charset="0"/>
                    </a:rPr>
                    <a:t>Design Conversational Flow</a:t>
                  </a:r>
                </a:p>
              </p:txBody>
            </p:sp>
            <p:grpSp>
              <p:nvGrpSpPr>
                <p:cNvPr id="89" name="Group 88">
                  <a:extLst>
                    <a:ext uri="{FF2B5EF4-FFF2-40B4-BE49-F238E27FC236}">
                      <a16:creationId xmlns:a16="http://schemas.microsoft.com/office/drawing/2014/main" id="{9908AAAF-6BAB-3687-48A0-E808C703F0C8}"/>
                    </a:ext>
                  </a:extLst>
                </p:cNvPr>
                <p:cNvGrpSpPr/>
                <p:nvPr/>
              </p:nvGrpSpPr>
              <p:grpSpPr>
                <a:xfrm>
                  <a:off x="7641031" y="2039627"/>
                  <a:ext cx="674556" cy="674556"/>
                  <a:chOff x="7597209" y="2039627"/>
                  <a:chExt cx="674556" cy="674556"/>
                </a:xfrm>
              </p:grpSpPr>
              <p:sp>
                <p:nvSpPr>
                  <p:cNvPr id="17" name="Oval 16">
                    <a:extLst>
                      <a:ext uri="{FF2B5EF4-FFF2-40B4-BE49-F238E27FC236}">
                        <a16:creationId xmlns:a16="http://schemas.microsoft.com/office/drawing/2014/main" id="{AACFC356-EB6B-B215-FEBC-2BDCCD01F538}"/>
                      </a:ext>
                    </a:extLst>
                  </p:cNvPr>
                  <p:cNvSpPr/>
                  <p:nvPr/>
                </p:nvSpPr>
                <p:spPr>
                  <a:xfrm>
                    <a:off x="7597209" y="2039627"/>
                    <a:ext cx="674556" cy="674556"/>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4" name="Graphic 3" descr="Ui Ux with solid fill">
                    <a:extLst>
                      <a:ext uri="{FF2B5EF4-FFF2-40B4-BE49-F238E27FC236}">
                        <a16:creationId xmlns:a16="http://schemas.microsoft.com/office/drawing/2014/main" id="{DD58F426-0E46-F5D4-34D7-F9FCA0F5F9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96433" y="2138851"/>
                    <a:ext cx="476109" cy="476109"/>
                  </a:xfrm>
                  <a:prstGeom prst="rect">
                    <a:avLst/>
                  </a:prstGeom>
                </p:spPr>
              </p:pic>
            </p:grpSp>
          </p:grpSp>
          <p:grpSp>
            <p:nvGrpSpPr>
              <p:cNvPr id="87" name="Group 86">
                <a:extLst>
                  <a:ext uri="{FF2B5EF4-FFF2-40B4-BE49-F238E27FC236}">
                    <a16:creationId xmlns:a16="http://schemas.microsoft.com/office/drawing/2014/main" id="{C59353F1-771D-45B8-B8B0-7A20B79B75B7}"/>
                  </a:ext>
                </a:extLst>
              </p:cNvPr>
              <p:cNvGrpSpPr/>
              <p:nvPr/>
            </p:nvGrpSpPr>
            <p:grpSpPr>
              <a:xfrm>
                <a:off x="3463976" y="1991892"/>
                <a:ext cx="674556" cy="674556"/>
                <a:chOff x="3424839" y="1991892"/>
                <a:chExt cx="674556" cy="674556"/>
              </a:xfrm>
            </p:grpSpPr>
            <p:sp>
              <p:nvSpPr>
                <p:cNvPr id="15" name="Oval 14">
                  <a:extLst>
                    <a:ext uri="{FF2B5EF4-FFF2-40B4-BE49-F238E27FC236}">
                      <a16:creationId xmlns:a16="http://schemas.microsoft.com/office/drawing/2014/main" id="{BD45CA0B-952A-B550-D98A-261AFA9C1951}"/>
                    </a:ext>
                  </a:extLst>
                </p:cNvPr>
                <p:cNvSpPr/>
                <p:nvPr/>
              </p:nvSpPr>
              <p:spPr>
                <a:xfrm>
                  <a:off x="3424839" y="1991892"/>
                  <a:ext cx="674556" cy="674556"/>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8" name="Graphic 7" descr="Target Audience with solid fill">
                  <a:extLst>
                    <a:ext uri="{FF2B5EF4-FFF2-40B4-BE49-F238E27FC236}">
                      <a16:creationId xmlns:a16="http://schemas.microsoft.com/office/drawing/2014/main" id="{9DAF2743-29F4-B426-C25A-FE708E337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4071" y="2041124"/>
                  <a:ext cx="576092" cy="576092"/>
                </a:xfrm>
                <a:prstGeom prst="rect">
                  <a:avLst/>
                </a:prstGeom>
              </p:spPr>
            </p:pic>
          </p:grpSp>
          <p:grpSp>
            <p:nvGrpSpPr>
              <p:cNvPr id="88" name="Group 87">
                <a:extLst>
                  <a:ext uri="{FF2B5EF4-FFF2-40B4-BE49-F238E27FC236}">
                    <a16:creationId xmlns:a16="http://schemas.microsoft.com/office/drawing/2014/main" id="{E05C40EA-BECD-7F46-FEF6-A012E1A767A7}"/>
                  </a:ext>
                </a:extLst>
              </p:cNvPr>
              <p:cNvGrpSpPr/>
              <p:nvPr/>
            </p:nvGrpSpPr>
            <p:grpSpPr>
              <a:xfrm>
                <a:off x="5417355" y="1991892"/>
                <a:ext cx="674556" cy="674556"/>
                <a:chOff x="5422300" y="1991892"/>
                <a:chExt cx="674556" cy="674556"/>
              </a:xfrm>
            </p:grpSpPr>
            <p:sp>
              <p:nvSpPr>
                <p:cNvPr id="16" name="Oval 15">
                  <a:extLst>
                    <a:ext uri="{FF2B5EF4-FFF2-40B4-BE49-F238E27FC236}">
                      <a16:creationId xmlns:a16="http://schemas.microsoft.com/office/drawing/2014/main" id="{EE638A70-0DBE-8499-3310-B2915BBBA332}"/>
                    </a:ext>
                  </a:extLst>
                </p:cNvPr>
                <p:cNvSpPr/>
                <p:nvPr/>
              </p:nvSpPr>
              <p:spPr>
                <a:xfrm>
                  <a:off x="5422300" y="1991892"/>
                  <a:ext cx="674556" cy="67455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11" name="Graphic 10" descr="Drawing Figure with solid fill">
                  <a:extLst>
                    <a:ext uri="{FF2B5EF4-FFF2-40B4-BE49-F238E27FC236}">
                      <a16:creationId xmlns:a16="http://schemas.microsoft.com/office/drawing/2014/main" id="{73F3C11B-EC65-BCFD-31B4-8F85922052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71532" y="2041124"/>
                  <a:ext cx="576092" cy="576092"/>
                </a:xfrm>
                <a:prstGeom prst="rect">
                  <a:avLst/>
                </a:prstGeom>
              </p:spPr>
            </p:pic>
          </p:grpSp>
          <p:grpSp>
            <p:nvGrpSpPr>
              <p:cNvPr id="86" name="Group 85">
                <a:extLst>
                  <a:ext uri="{FF2B5EF4-FFF2-40B4-BE49-F238E27FC236}">
                    <a16:creationId xmlns:a16="http://schemas.microsoft.com/office/drawing/2014/main" id="{92918BA5-F5C9-0B55-050E-13E12C11A33F}"/>
                  </a:ext>
                </a:extLst>
              </p:cNvPr>
              <p:cNvGrpSpPr/>
              <p:nvPr/>
            </p:nvGrpSpPr>
            <p:grpSpPr>
              <a:xfrm>
                <a:off x="933509" y="1991892"/>
                <a:ext cx="1850177" cy="1349253"/>
                <a:chOff x="933509" y="1991892"/>
                <a:chExt cx="1850177" cy="1349253"/>
              </a:xfrm>
            </p:grpSpPr>
            <p:sp>
              <p:nvSpPr>
                <p:cNvPr id="51" name="TextBox 50">
                  <a:extLst>
                    <a:ext uri="{FF2B5EF4-FFF2-40B4-BE49-F238E27FC236}">
                      <a16:creationId xmlns:a16="http://schemas.microsoft.com/office/drawing/2014/main" id="{96553DEC-C456-0451-6AAC-C95BB6A1779D}"/>
                    </a:ext>
                  </a:extLst>
                </p:cNvPr>
                <p:cNvSpPr txBox="1"/>
                <p:nvPr/>
              </p:nvSpPr>
              <p:spPr>
                <a:xfrm>
                  <a:off x="933509" y="2817925"/>
                  <a:ext cx="1850177" cy="523220"/>
                </a:xfrm>
                <a:prstGeom prst="rect">
                  <a:avLst/>
                </a:prstGeom>
                <a:noFill/>
              </p:spPr>
              <p:txBody>
                <a:bodyPr wrap="square">
                  <a:spAutoFit/>
                </a:bodyPr>
                <a:lstStyle/>
                <a:p>
                  <a:pPr algn="ctr"/>
                  <a:r>
                    <a:rPr lang="en-US" sz="1400" b="1" i="0" dirty="0">
                      <a:solidFill>
                        <a:schemeClr val="tx1">
                          <a:lumMod val="75000"/>
                          <a:lumOff val="25000"/>
                        </a:schemeClr>
                      </a:solidFill>
                      <a:effectLst/>
                      <a:latin typeface="Segoe UI" panose="020B0502040204020203" pitchFamily="34" charset="0"/>
                      <a:cs typeface="Segoe UI" panose="020B0502040204020203" pitchFamily="34" charset="0"/>
                    </a:rPr>
                    <a:t>Define Objectives and Scope</a:t>
                  </a:r>
                </a:p>
              </p:txBody>
            </p:sp>
            <p:grpSp>
              <p:nvGrpSpPr>
                <p:cNvPr id="85" name="Group 84">
                  <a:extLst>
                    <a:ext uri="{FF2B5EF4-FFF2-40B4-BE49-F238E27FC236}">
                      <a16:creationId xmlns:a16="http://schemas.microsoft.com/office/drawing/2014/main" id="{525D9CE4-5CAE-1821-811D-F846E3AC6E8E}"/>
                    </a:ext>
                  </a:extLst>
                </p:cNvPr>
                <p:cNvGrpSpPr/>
                <p:nvPr/>
              </p:nvGrpSpPr>
              <p:grpSpPr>
                <a:xfrm>
                  <a:off x="1521319" y="1991892"/>
                  <a:ext cx="674556" cy="674556"/>
                  <a:chOff x="1484026" y="1991892"/>
                  <a:chExt cx="674556" cy="674556"/>
                </a:xfrm>
              </p:grpSpPr>
              <p:sp>
                <p:nvSpPr>
                  <p:cNvPr id="2" name="Oval 1">
                    <a:extLst>
                      <a:ext uri="{FF2B5EF4-FFF2-40B4-BE49-F238E27FC236}">
                        <a16:creationId xmlns:a16="http://schemas.microsoft.com/office/drawing/2014/main" id="{F4A8A75E-208B-0851-B3E7-3324544383D5}"/>
                      </a:ext>
                    </a:extLst>
                  </p:cNvPr>
                  <p:cNvSpPr/>
                  <p:nvPr/>
                </p:nvSpPr>
                <p:spPr>
                  <a:xfrm>
                    <a:off x="1484026" y="1991892"/>
                    <a:ext cx="674556" cy="67455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14" name="Graphic 13" descr="Aspiration with solid fill">
                    <a:extLst>
                      <a:ext uri="{FF2B5EF4-FFF2-40B4-BE49-F238E27FC236}">
                        <a16:creationId xmlns:a16="http://schemas.microsoft.com/office/drawing/2014/main" id="{11BCD9E6-C2EE-E871-738C-6A684D761A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33258" y="2041124"/>
                    <a:ext cx="576092" cy="576092"/>
                  </a:xfrm>
                  <a:prstGeom prst="rect">
                    <a:avLst/>
                  </a:prstGeom>
                </p:spPr>
              </p:pic>
            </p:grpSp>
          </p:grpSp>
          <p:grpSp>
            <p:nvGrpSpPr>
              <p:cNvPr id="92" name="Group 91">
                <a:extLst>
                  <a:ext uri="{FF2B5EF4-FFF2-40B4-BE49-F238E27FC236}">
                    <a16:creationId xmlns:a16="http://schemas.microsoft.com/office/drawing/2014/main" id="{202F7D93-2552-B3D8-A7DB-A3511FDFBBC6}"/>
                  </a:ext>
                </a:extLst>
              </p:cNvPr>
              <p:cNvGrpSpPr/>
              <p:nvPr/>
            </p:nvGrpSpPr>
            <p:grpSpPr>
              <a:xfrm>
                <a:off x="9152021" y="1991892"/>
                <a:ext cx="1410725" cy="1349253"/>
                <a:chOff x="9152021" y="1991892"/>
                <a:chExt cx="1410725" cy="1349253"/>
              </a:xfrm>
            </p:grpSpPr>
            <p:sp>
              <p:nvSpPr>
                <p:cNvPr id="124" name="TextBox 123">
                  <a:extLst>
                    <a:ext uri="{FF2B5EF4-FFF2-40B4-BE49-F238E27FC236}">
                      <a16:creationId xmlns:a16="http://schemas.microsoft.com/office/drawing/2014/main" id="{20188A7D-3C31-6A3A-A80B-54DA5E597195}"/>
                    </a:ext>
                  </a:extLst>
                </p:cNvPr>
                <p:cNvSpPr txBox="1"/>
                <p:nvPr/>
              </p:nvSpPr>
              <p:spPr>
                <a:xfrm>
                  <a:off x="9152021" y="2817925"/>
                  <a:ext cx="1410725" cy="523220"/>
                </a:xfrm>
                <a:prstGeom prst="rect">
                  <a:avLst/>
                </a:prstGeom>
                <a:noFill/>
              </p:spPr>
              <p:txBody>
                <a:bodyPr wrap="square">
                  <a:spAutoFit/>
                </a:bodyPr>
                <a:lstStyle/>
                <a:p>
                  <a:pPr algn="ctr"/>
                  <a:r>
                    <a:rPr lang="en-US" sz="1400" b="1" i="0" dirty="0">
                      <a:solidFill>
                        <a:schemeClr val="tx1">
                          <a:lumMod val="75000"/>
                          <a:lumOff val="25000"/>
                        </a:schemeClr>
                      </a:solidFill>
                      <a:effectLst/>
                      <a:latin typeface="Segoe UI" panose="020B0502040204020203" pitchFamily="34" charset="0"/>
                      <a:cs typeface="Segoe UI" panose="020B0502040204020203" pitchFamily="34" charset="0"/>
                    </a:rPr>
                    <a:t>Intent Recognition</a:t>
                  </a:r>
                </a:p>
              </p:txBody>
            </p:sp>
            <p:grpSp>
              <p:nvGrpSpPr>
                <p:cNvPr id="91" name="Group 90">
                  <a:extLst>
                    <a:ext uri="{FF2B5EF4-FFF2-40B4-BE49-F238E27FC236}">
                      <a16:creationId xmlns:a16="http://schemas.microsoft.com/office/drawing/2014/main" id="{CB98D262-E78C-7D11-C261-4682EAE3A318}"/>
                    </a:ext>
                  </a:extLst>
                </p:cNvPr>
                <p:cNvGrpSpPr/>
                <p:nvPr/>
              </p:nvGrpSpPr>
              <p:grpSpPr>
                <a:xfrm>
                  <a:off x="9520105" y="1991892"/>
                  <a:ext cx="674556" cy="674556"/>
                  <a:chOff x="9549994" y="1991892"/>
                  <a:chExt cx="674556" cy="674556"/>
                </a:xfrm>
              </p:grpSpPr>
              <p:sp>
                <p:nvSpPr>
                  <p:cNvPr id="18" name="Oval 17">
                    <a:extLst>
                      <a:ext uri="{FF2B5EF4-FFF2-40B4-BE49-F238E27FC236}">
                        <a16:creationId xmlns:a16="http://schemas.microsoft.com/office/drawing/2014/main" id="{938164B0-2A88-96CD-02BE-4486621DC66A}"/>
                      </a:ext>
                    </a:extLst>
                  </p:cNvPr>
                  <p:cNvSpPr/>
                  <p:nvPr/>
                </p:nvSpPr>
                <p:spPr>
                  <a:xfrm>
                    <a:off x="9549994" y="1991892"/>
                    <a:ext cx="674556" cy="67455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6" name="Graphic 5" descr="Users with solid fill">
                    <a:extLst>
                      <a:ext uri="{FF2B5EF4-FFF2-40B4-BE49-F238E27FC236}">
                        <a16:creationId xmlns:a16="http://schemas.microsoft.com/office/drawing/2014/main" id="{3EC2143D-0477-CA25-912A-B0A923CEA23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99226" y="2041124"/>
                    <a:ext cx="576092" cy="576092"/>
                  </a:xfrm>
                  <a:prstGeom prst="rect">
                    <a:avLst/>
                  </a:prstGeom>
                </p:spPr>
              </p:pic>
            </p:grpSp>
          </p:grpSp>
          <p:grpSp>
            <p:nvGrpSpPr>
              <p:cNvPr id="49" name="Group 48">
                <a:extLst>
                  <a:ext uri="{FF2B5EF4-FFF2-40B4-BE49-F238E27FC236}">
                    <a16:creationId xmlns:a16="http://schemas.microsoft.com/office/drawing/2014/main" id="{C7BB7032-77EB-C83D-C159-EE17C192DC3B}"/>
                  </a:ext>
                </a:extLst>
              </p:cNvPr>
              <p:cNvGrpSpPr/>
              <p:nvPr/>
            </p:nvGrpSpPr>
            <p:grpSpPr>
              <a:xfrm>
                <a:off x="853460" y="3533554"/>
                <a:ext cx="225457" cy="225457"/>
                <a:chOff x="5857448" y="5537808"/>
                <a:chExt cx="477102" cy="477102"/>
              </a:xfrm>
            </p:grpSpPr>
            <p:sp>
              <p:nvSpPr>
                <p:cNvPr id="50" name="Oval 49">
                  <a:extLst>
                    <a:ext uri="{FF2B5EF4-FFF2-40B4-BE49-F238E27FC236}">
                      <a16:creationId xmlns:a16="http://schemas.microsoft.com/office/drawing/2014/main" id="{C9A7BBC6-90A6-3306-7F4B-BD69D8408BAB}"/>
                    </a:ext>
                  </a:extLst>
                </p:cNvPr>
                <p:cNvSpPr/>
                <p:nvPr/>
              </p:nvSpPr>
              <p:spPr>
                <a:xfrm rot="16200000">
                  <a:off x="5857448" y="5537808"/>
                  <a:ext cx="477102" cy="477102"/>
                </a:xfrm>
                <a:prstGeom prst="ellipse">
                  <a:avLst/>
                </a:prstGeom>
                <a:gradFill>
                  <a:gsLst>
                    <a:gs pos="0">
                      <a:srgbClr val="06AB9A"/>
                    </a:gs>
                    <a:gs pos="100000">
                      <a:srgbClr val="002060"/>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5">
                  <a:extLst>
                    <a:ext uri="{FF2B5EF4-FFF2-40B4-BE49-F238E27FC236}">
                      <a16:creationId xmlns:a16="http://schemas.microsoft.com/office/drawing/2014/main" id="{267F5131-5EC5-D28F-17A8-B3CE90D5B612}"/>
                    </a:ext>
                  </a:extLst>
                </p:cNvPr>
                <p:cNvSpPr>
                  <a:spLocks/>
                </p:cNvSpPr>
                <p:nvPr/>
              </p:nvSpPr>
              <p:spPr bwMode="auto">
                <a:xfrm rot="5400000">
                  <a:off x="5965249" y="5700323"/>
                  <a:ext cx="261501" cy="163155"/>
                </a:xfrm>
                <a:custGeom>
                  <a:avLst/>
                  <a:gdLst>
                    <a:gd name="T0" fmla="*/ 167 w 333"/>
                    <a:gd name="T1" fmla="*/ 0 h 207"/>
                    <a:gd name="T2" fmla="*/ 195 w 333"/>
                    <a:gd name="T3" fmla="*/ 12 h 207"/>
                    <a:gd name="T4" fmla="*/ 318 w 333"/>
                    <a:gd name="T5" fmla="*/ 135 h 207"/>
                    <a:gd name="T6" fmla="*/ 318 w 333"/>
                    <a:gd name="T7" fmla="*/ 191 h 207"/>
                    <a:gd name="T8" fmla="*/ 261 w 333"/>
                    <a:gd name="T9" fmla="*/ 191 h 207"/>
                    <a:gd name="T10" fmla="*/ 167 w 333"/>
                    <a:gd name="T11" fmla="*/ 97 h 207"/>
                    <a:gd name="T12" fmla="*/ 72 w 333"/>
                    <a:gd name="T13" fmla="*/ 191 h 207"/>
                    <a:gd name="T14" fmla="*/ 16 w 333"/>
                    <a:gd name="T15" fmla="*/ 191 h 207"/>
                    <a:gd name="T16" fmla="*/ 16 w 333"/>
                    <a:gd name="T17" fmla="*/ 135 h 207"/>
                    <a:gd name="T18" fmla="*/ 139 w 333"/>
                    <a:gd name="T19" fmla="*/ 12 h 207"/>
                    <a:gd name="T20" fmla="*/ 167 w 333"/>
                    <a:gd name="T21"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07">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53" name="Group 52">
                <a:extLst>
                  <a:ext uri="{FF2B5EF4-FFF2-40B4-BE49-F238E27FC236}">
                    <a16:creationId xmlns:a16="http://schemas.microsoft.com/office/drawing/2014/main" id="{14FD7794-D6A3-0F9E-6534-15ACA19B66EE}"/>
                  </a:ext>
                </a:extLst>
              </p:cNvPr>
              <p:cNvGrpSpPr/>
              <p:nvPr/>
            </p:nvGrpSpPr>
            <p:grpSpPr>
              <a:xfrm>
                <a:off x="853460" y="4386194"/>
                <a:ext cx="225457" cy="225457"/>
                <a:chOff x="5857448" y="5537808"/>
                <a:chExt cx="477102" cy="477102"/>
              </a:xfrm>
            </p:grpSpPr>
            <p:sp>
              <p:nvSpPr>
                <p:cNvPr id="54" name="Oval 53">
                  <a:extLst>
                    <a:ext uri="{FF2B5EF4-FFF2-40B4-BE49-F238E27FC236}">
                      <a16:creationId xmlns:a16="http://schemas.microsoft.com/office/drawing/2014/main" id="{A90EE4D1-94E0-CF07-0DEE-598B44C41279}"/>
                    </a:ext>
                  </a:extLst>
                </p:cNvPr>
                <p:cNvSpPr/>
                <p:nvPr/>
              </p:nvSpPr>
              <p:spPr>
                <a:xfrm rot="16200000">
                  <a:off x="5857448" y="5537808"/>
                  <a:ext cx="477102" cy="477102"/>
                </a:xfrm>
                <a:prstGeom prst="ellipse">
                  <a:avLst/>
                </a:prstGeom>
                <a:gradFill>
                  <a:gsLst>
                    <a:gs pos="0">
                      <a:srgbClr val="06AB9A"/>
                    </a:gs>
                    <a:gs pos="100000">
                      <a:srgbClr val="002060"/>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
                  <a:extLst>
                    <a:ext uri="{FF2B5EF4-FFF2-40B4-BE49-F238E27FC236}">
                      <a16:creationId xmlns:a16="http://schemas.microsoft.com/office/drawing/2014/main" id="{9F0F8F76-F7F4-ECB9-E5FC-BA78A7CA75CB}"/>
                    </a:ext>
                  </a:extLst>
                </p:cNvPr>
                <p:cNvSpPr>
                  <a:spLocks/>
                </p:cNvSpPr>
                <p:nvPr/>
              </p:nvSpPr>
              <p:spPr bwMode="auto">
                <a:xfrm rot="5400000">
                  <a:off x="5965249" y="5700323"/>
                  <a:ext cx="261501" cy="163155"/>
                </a:xfrm>
                <a:custGeom>
                  <a:avLst/>
                  <a:gdLst>
                    <a:gd name="T0" fmla="*/ 167 w 333"/>
                    <a:gd name="T1" fmla="*/ 0 h 207"/>
                    <a:gd name="T2" fmla="*/ 195 w 333"/>
                    <a:gd name="T3" fmla="*/ 12 h 207"/>
                    <a:gd name="T4" fmla="*/ 318 w 333"/>
                    <a:gd name="T5" fmla="*/ 135 h 207"/>
                    <a:gd name="T6" fmla="*/ 318 w 333"/>
                    <a:gd name="T7" fmla="*/ 191 h 207"/>
                    <a:gd name="T8" fmla="*/ 261 w 333"/>
                    <a:gd name="T9" fmla="*/ 191 h 207"/>
                    <a:gd name="T10" fmla="*/ 167 w 333"/>
                    <a:gd name="T11" fmla="*/ 97 h 207"/>
                    <a:gd name="T12" fmla="*/ 72 w 333"/>
                    <a:gd name="T13" fmla="*/ 191 h 207"/>
                    <a:gd name="T14" fmla="*/ 16 w 333"/>
                    <a:gd name="T15" fmla="*/ 191 h 207"/>
                    <a:gd name="T16" fmla="*/ 16 w 333"/>
                    <a:gd name="T17" fmla="*/ 135 h 207"/>
                    <a:gd name="T18" fmla="*/ 139 w 333"/>
                    <a:gd name="T19" fmla="*/ 12 h 207"/>
                    <a:gd name="T20" fmla="*/ 167 w 333"/>
                    <a:gd name="T21"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07">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56" name="Group 55">
                <a:extLst>
                  <a:ext uri="{FF2B5EF4-FFF2-40B4-BE49-F238E27FC236}">
                    <a16:creationId xmlns:a16="http://schemas.microsoft.com/office/drawing/2014/main" id="{088479AA-D605-9908-85A2-79145CEE8260}"/>
                  </a:ext>
                </a:extLst>
              </p:cNvPr>
              <p:cNvGrpSpPr/>
              <p:nvPr/>
            </p:nvGrpSpPr>
            <p:grpSpPr>
              <a:xfrm>
                <a:off x="2807589" y="3533554"/>
                <a:ext cx="225457" cy="225457"/>
                <a:chOff x="5857448" y="5537808"/>
                <a:chExt cx="477102" cy="477102"/>
              </a:xfrm>
            </p:grpSpPr>
            <p:sp>
              <p:nvSpPr>
                <p:cNvPr id="57" name="Oval 56">
                  <a:extLst>
                    <a:ext uri="{FF2B5EF4-FFF2-40B4-BE49-F238E27FC236}">
                      <a16:creationId xmlns:a16="http://schemas.microsoft.com/office/drawing/2014/main" id="{2FCA6013-4238-4832-1902-550034DCBCF6}"/>
                    </a:ext>
                  </a:extLst>
                </p:cNvPr>
                <p:cNvSpPr/>
                <p:nvPr/>
              </p:nvSpPr>
              <p:spPr>
                <a:xfrm rot="16200000">
                  <a:off x="5857448" y="5537808"/>
                  <a:ext cx="477102" cy="477102"/>
                </a:xfrm>
                <a:prstGeom prst="ellipse">
                  <a:avLst/>
                </a:prstGeom>
                <a:gradFill>
                  <a:gsLst>
                    <a:gs pos="0">
                      <a:srgbClr val="06AB9A"/>
                    </a:gs>
                    <a:gs pos="100000">
                      <a:srgbClr val="002060"/>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
                  <a:extLst>
                    <a:ext uri="{FF2B5EF4-FFF2-40B4-BE49-F238E27FC236}">
                      <a16:creationId xmlns:a16="http://schemas.microsoft.com/office/drawing/2014/main" id="{F43B9BF1-D9D5-B84A-0FD2-BEB3F01D85C0}"/>
                    </a:ext>
                  </a:extLst>
                </p:cNvPr>
                <p:cNvSpPr>
                  <a:spLocks/>
                </p:cNvSpPr>
                <p:nvPr/>
              </p:nvSpPr>
              <p:spPr bwMode="auto">
                <a:xfrm rot="5400000">
                  <a:off x="5965249" y="5700323"/>
                  <a:ext cx="261501" cy="163155"/>
                </a:xfrm>
                <a:custGeom>
                  <a:avLst/>
                  <a:gdLst>
                    <a:gd name="T0" fmla="*/ 167 w 333"/>
                    <a:gd name="T1" fmla="*/ 0 h 207"/>
                    <a:gd name="T2" fmla="*/ 195 w 333"/>
                    <a:gd name="T3" fmla="*/ 12 h 207"/>
                    <a:gd name="T4" fmla="*/ 318 w 333"/>
                    <a:gd name="T5" fmla="*/ 135 h 207"/>
                    <a:gd name="T6" fmla="*/ 318 w 333"/>
                    <a:gd name="T7" fmla="*/ 191 h 207"/>
                    <a:gd name="T8" fmla="*/ 261 w 333"/>
                    <a:gd name="T9" fmla="*/ 191 h 207"/>
                    <a:gd name="T10" fmla="*/ 167 w 333"/>
                    <a:gd name="T11" fmla="*/ 97 h 207"/>
                    <a:gd name="T12" fmla="*/ 72 w 333"/>
                    <a:gd name="T13" fmla="*/ 191 h 207"/>
                    <a:gd name="T14" fmla="*/ 16 w 333"/>
                    <a:gd name="T15" fmla="*/ 191 h 207"/>
                    <a:gd name="T16" fmla="*/ 16 w 333"/>
                    <a:gd name="T17" fmla="*/ 135 h 207"/>
                    <a:gd name="T18" fmla="*/ 139 w 333"/>
                    <a:gd name="T19" fmla="*/ 12 h 207"/>
                    <a:gd name="T20" fmla="*/ 167 w 333"/>
                    <a:gd name="T21"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07">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59" name="Group 58">
                <a:extLst>
                  <a:ext uri="{FF2B5EF4-FFF2-40B4-BE49-F238E27FC236}">
                    <a16:creationId xmlns:a16="http://schemas.microsoft.com/office/drawing/2014/main" id="{E800908B-E991-D08D-E050-14EECDF93084}"/>
                  </a:ext>
                </a:extLst>
              </p:cNvPr>
              <p:cNvGrpSpPr/>
              <p:nvPr/>
            </p:nvGrpSpPr>
            <p:grpSpPr>
              <a:xfrm>
                <a:off x="2807589" y="4386194"/>
                <a:ext cx="225457" cy="225457"/>
                <a:chOff x="5857448" y="5537808"/>
                <a:chExt cx="477102" cy="477102"/>
              </a:xfrm>
            </p:grpSpPr>
            <p:sp>
              <p:nvSpPr>
                <p:cNvPr id="60" name="Oval 59">
                  <a:extLst>
                    <a:ext uri="{FF2B5EF4-FFF2-40B4-BE49-F238E27FC236}">
                      <a16:creationId xmlns:a16="http://schemas.microsoft.com/office/drawing/2014/main" id="{809DC341-0E28-C142-BD34-80E92EAE717B}"/>
                    </a:ext>
                  </a:extLst>
                </p:cNvPr>
                <p:cNvSpPr/>
                <p:nvPr/>
              </p:nvSpPr>
              <p:spPr>
                <a:xfrm rot="16200000">
                  <a:off x="5857448" y="5537808"/>
                  <a:ext cx="477102" cy="477102"/>
                </a:xfrm>
                <a:prstGeom prst="ellipse">
                  <a:avLst/>
                </a:prstGeom>
                <a:gradFill>
                  <a:gsLst>
                    <a:gs pos="0">
                      <a:srgbClr val="06AB9A"/>
                    </a:gs>
                    <a:gs pos="100000">
                      <a:srgbClr val="002060"/>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5">
                  <a:extLst>
                    <a:ext uri="{FF2B5EF4-FFF2-40B4-BE49-F238E27FC236}">
                      <a16:creationId xmlns:a16="http://schemas.microsoft.com/office/drawing/2014/main" id="{D1C2DCF2-0BA5-38A5-E5E7-2886E649DC79}"/>
                    </a:ext>
                  </a:extLst>
                </p:cNvPr>
                <p:cNvSpPr>
                  <a:spLocks/>
                </p:cNvSpPr>
                <p:nvPr/>
              </p:nvSpPr>
              <p:spPr bwMode="auto">
                <a:xfrm rot="5400000">
                  <a:off x="5965249" y="5700323"/>
                  <a:ext cx="261501" cy="163155"/>
                </a:xfrm>
                <a:custGeom>
                  <a:avLst/>
                  <a:gdLst>
                    <a:gd name="T0" fmla="*/ 167 w 333"/>
                    <a:gd name="T1" fmla="*/ 0 h 207"/>
                    <a:gd name="T2" fmla="*/ 195 w 333"/>
                    <a:gd name="T3" fmla="*/ 12 h 207"/>
                    <a:gd name="T4" fmla="*/ 318 w 333"/>
                    <a:gd name="T5" fmla="*/ 135 h 207"/>
                    <a:gd name="T6" fmla="*/ 318 w 333"/>
                    <a:gd name="T7" fmla="*/ 191 h 207"/>
                    <a:gd name="T8" fmla="*/ 261 w 333"/>
                    <a:gd name="T9" fmla="*/ 191 h 207"/>
                    <a:gd name="T10" fmla="*/ 167 w 333"/>
                    <a:gd name="T11" fmla="*/ 97 h 207"/>
                    <a:gd name="T12" fmla="*/ 72 w 333"/>
                    <a:gd name="T13" fmla="*/ 191 h 207"/>
                    <a:gd name="T14" fmla="*/ 16 w 333"/>
                    <a:gd name="T15" fmla="*/ 191 h 207"/>
                    <a:gd name="T16" fmla="*/ 16 w 333"/>
                    <a:gd name="T17" fmla="*/ 135 h 207"/>
                    <a:gd name="T18" fmla="*/ 139 w 333"/>
                    <a:gd name="T19" fmla="*/ 12 h 207"/>
                    <a:gd name="T20" fmla="*/ 167 w 333"/>
                    <a:gd name="T21"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07">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63" name="Group 62">
                <a:extLst>
                  <a:ext uri="{FF2B5EF4-FFF2-40B4-BE49-F238E27FC236}">
                    <a16:creationId xmlns:a16="http://schemas.microsoft.com/office/drawing/2014/main" id="{D79FE6BC-7B56-26D6-A4D4-C6A3493982BF}"/>
                  </a:ext>
                </a:extLst>
              </p:cNvPr>
              <p:cNvGrpSpPr/>
              <p:nvPr/>
            </p:nvGrpSpPr>
            <p:grpSpPr>
              <a:xfrm>
                <a:off x="4601215" y="3533554"/>
                <a:ext cx="225457" cy="225457"/>
                <a:chOff x="5857448" y="5537808"/>
                <a:chExt cx="477102" cy="477102"/>
              </a:xfrm>
            </p:grpSpPr>
            <p:sp>
              <p:nvSpPr>
                <p:cNvPr id="64" name="Oval 63">
                  <a:extLst>
                    <a:ext uri="{FF2B5EF4-FFF2-40B4-BE49-F238E27FC236}">
                      <a16:creationId xmlns:a16="http://schemas.microsoft.com/office/drawing/2014/main" id="{6147D2FE-13DF-82CE-A917-BBFB412AE127}"/>
                    </a:ext>
                  </a:extLst>
                </p:cNvPr>
                <p:cNvSpPr/>
                <p:nvPr/>
              </p:nvSpPr>
              <p:spPr>
                <a:xfrm rot="16200000">
                  <a:off x="5857448" y="5537808"/>
                  <a:ext cx="477102" cy="477102"/>
                </a:xfrm>
                <a:prstGeom prst="ellipse">
                  <a:avLst/>
                </a:prstGeom>
                <a:gradFill>
                  <a:gsLst>
                    <a:gs pos="0">
                      <a:srgbClr val="06AB9A"/>
                    </a:gs>
                    <a:gs pos="100000">
                      <a:srgbClr val="002060"/>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5">
                  <a:extLst>
                    <a:ext uri="{FF2B5EF4-FFF2-40B4-BE49-F238E27FC236}">
                      <a16:creationId xmlns:a16="http://schemas.microsoft.com/office/drawing/2014/main" id="{B16343D1-E018-5F6A-2399-5E1D4062F4A9}"/>
                    </a:ext>
                  </a:extLst>
                </p:cNvPr>
                <p:cNvSpPr>
                  <a:spLocks/>
                </p:cNvSpPr>
                <p:nvPr/>
              </p:nvSpPr>
              <p:spPr bwMode="auto">
                <a:xfrm rot="5400000">
                  <a:off x="5965249" y="5700323"/>
                  <a:ext cx="261501" cy="163155"/>
                </a:xfrm>
                <a:custGeom>
                  <a:avLst/>
                  <a:gdLst>
                    <a:gd name="T0" fmla="*/ 167 w 333"/>
                    <a:gd name="T1" fmla="*/ 0 h 207"/>
                    <a:gd name="T2" fmla="*/ 195 w 333"/>
                    <a:gd name="T3" fmla="*/ 12 h 207"/>
                    <a:gd name="T4" fmla="*/ 318 w 333"/>
                    <a:gd name="T5" fmla="*/ 135 h 207"/>
                    <a:gd name="T6" fmla="*/ 318 w 333"/>
                    <a:gd name="T7" fmla="*/ 191 h 207"/>
                    <a:gd name="T8" fmla="*/ 261 w 333"/>
                    <a:gd name="T9" fmla="*/ 191 h 207"/>
                    <a:gd name="T10" fmla="*/ 167 w 333"/>
                    <a:gd name="T11" fmla="*/ 97 h 207"/>
                    <a:gd name="T12" fmla="*/ 72 w 333"/>
                    <a:gd name="T13" fmla="*/ 191 h 207"/>
                    <a:gd name="T14" fmla="*/ 16 w 333"/>
                    <a:gd name="T15" fmla="*/ 191 h 207"/>
                    <a:gd name="T16" fmla="*/ 16 w 333"/>
                    <a:gd name="T17" fmla="*/ 135 h 207"/>
                    <a:gd name="T18" fmla="*/ 139 w 333"/>
                    <a:gd name="T19" fmla="*/ 12 h 207"/>
                    <a:gd name="T20" fmla="*/ 167 w 333"/>
                    <a:gd name="T21"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07">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67" name="Group 66">
                <a:extLst>
                  <a:ext uri="{FF2B5EF4-FFF2-40B4-BE49-F238E27FC236}">
                    <a16:creationId xmlns:a16="http://schemas.microsoft.com/office/drawing/2014/main" id="{754FAA46-738B-21C3-775E-3AA6BAF16777}"/>
                  </a:ext>
                </a:extLst>
              </p:cNvPr>
              <p:cNvGrpSpPr/>
              <p:nvPr/>
            </p:nvGrpSpPr>
            <p:grpSpPr>
              <a:xfrm>
                <a:off x="4601215" y="4386194"/>
                <a:ext cx="225457" cy="225457"/>
                <a:chOff x="5857448" y="5537808"/>
                <a:chExt cx="477102" cy="477102"/>
              </a:xfrm>
            </p:grpSpPr>
            <p:sp>
              <p:nvSpPr>
                <p:cNvPr id="68" name="Oval 67">
                  <a:extLst>
                    <a:ext uri="{FF2B5EF4-FFF2-40B4-BE49-F238E27FC236}">
                      <a16:creationId xmlns:a16="http://schemas.microsoft.com/office/drawing/2014/main" id="{E151B2F3-2773-318A-E56B-1E32EF71969D}"/>
                    </a:ext>
                  </a:extLst>
                </p:cNvPr>
                <p:cNvSpPr/>
                <p:nvPr/>
              </p:nvSpPr>
              <p:spPr>
                <a:xfrm rot="16200000">
                  <a:off x="5857448" y="5537808"/>
                  <a:ext cx="477102" cy="477102"/>
                </a:xfrm>
                <a:prstGeom prst="ellipse">
                  <a:avLst/>
                </a:prstGeom>
                <a:gradFill>
                  <a:gsLst>
                    <a:gs pos="0">
                      <a:srgbClr val="06AB9A"/>
                    </a:gs>
                    <a:gs pos="100000">
                      <a:srgbClr val="002060"/>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5">
                  <a:extLst>
                    <a:ext uri="{FF2B5EF4-FFF2-40B4-BE49-F238E27FC236}">
                      <a16:creationId xmlns:a16="http://schemas.microsoft.com/office/drawing/2014/main" id="{510227BB-7B1B-0439-5A7C-F635B08343D7}"/>
                    </a:ext>
                  </a:extLst>
                </p:cNvPr>
                <p:cNvSpPr>
                  <a:spLocks/>
                </p:cNvSpPr>
                <p:nvPr/>
              </p:nvSpPr>
              <p:spPr bwMode="auto">
                <a:xfrm rot="5400000">
                  <a:off x="5965249" y="5700323"/>
                  <a:ext cx="261501" cy="163155"/>
                </a:xfrm>
                <a:custGeom>
                  <a:avLst/>
                  <a:gdLst>
                    <a:gd name="T0" fmla="*/ 167 w 333"/>
                    <a:gd name="T1" fmla="*/ 0 h 207"/>
                    <a:gd name="T2" fmla="*/ 195 w 333"/>
                    <a:gd name="T3" fmla="*/ 12 h 207"/>
                    <a:gd name="T4" fmla="*/ 318 w 333"/>
                    <a:gd name="T5" fmla="*/ 135 h 207"/>
                    <a:gd name="T6" fmla="*/ 318 w 333"/>
                    <a:gd name="T7" fmla="*/ 191 h 207"/>
                    <a:gd name="T8" fmla="*/ 261 w 333"/>
                    <a:gd name="T9" fmla="*/ 191 h 207"/>
                    <a:gd name="T10" fmla="*/ 167 w 333"/>
                    <a:gd name="T11" fmla="*/ 97 h 207"/>
                    <a:gd name="T12" fmla="*/ 72 w 333"/>
                    <a:gd name="T13" fmla="*/ 191 h 207"/>
                    <a:gd name="T14" fmla="*/ 16 w 333"/>
                    <a:gd name="T15" fmla="*/ 191 h 207"/>
                    <a:gd name="T16" fmla="*/ 16 w 333"/>
                    <a:gd name="T17" fmla="*/ 135 h 207"/>
                    <a:gd name="T18" fmla="*/ 139 w 333"/>
                    <a:gd name="T19" fmla="*/ 12 h 207"/>
                    <a:gd name="T20" fmla="*/ 167 w 333"/>
                    <a:gd name="T21"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07">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70" name="Group 69">
                <a:extLst>
                  <a:ext uri="{FF2B5EF4-FFF2-40B4-BE49-F238E27FC236}">
                    <a16:creationId xmlns:a16="http://schemas.microsoft.com/office/drawing/2014/main" id="{87107531-AE86-4BBD-9F68-307E0390C434}"/>
                  </a:ext>
                </a:extLst>
              </p:cNvPr>
              <p:cNvGrpSpPr/>
              <p:nvPr/>
            </p:nvGrpSpPr>
            <p:grpSpPr>
              <a:xfrm>
                <a:off x="6924371" y="3533554"/>
                <a:ext cx="225457" cy="225457"/>
                <a:chOff x="5857448" y="5537808"/>
                <a:chExt cx="477102" cy="477102"/>
              </a:xfrm>
            </p:grpSpPr>
            <p:sp>
              <p:nvSpPr>
                <p:cNvPr id="71" name="Oval 70">
                  <a:extLst>
                    <a:ext uri="{FF2B5EF4-FFF2-40B4-BE49-F238E27FC236}">
                      <a16:creationId xmlns:a16="http://schemas.microsoft.com/office/drawing/2014/main" id="{85716784-B85B-F8E0-56B8-E210730408FB}"/>
                    </a:ext>
                  </a:extLst>
                </p:cNvPr>
                <p:cNvSpPr/>
                <p:nvPr/>
              </p:nvSpPr>
              <p:spPr>
                <a:xfrm rot="16200000">
                  <a:off x="5857448" y="5537808"/>
                  <a:ext cx="477102" cy="477102"/>
                </a:xfrm>
                <a:prstGeom prst="ellipse">
                  <a:avLst/>
                </a:prstGeom>
                <a:gradFill>
                  <a:gsLst>
                    <a:gs pos="0">
                      <a:srgbClr val="06AB9A"/>
                    </a:gs>
                    <a:gs pos="100000">
                      <a:srgbClr val="002060"/>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5">
                  <a:extLst>
                    <a:ext uri="{FF2B5EF4-FFF2-40B4-BE49-F238E27FC236}">
                      <a16:creationId xmlns:a16="http://schemas.microsoft.com/office/drawing/2014/main" id="{72A10E6C-015C-3E70-EF75-BC47F33ECF86}"/>
                    </a:ext>
                  </a:extLst>
                </p:cNvPr>
                <p:cNvSpPr>
                  <a:spLocks/>
                </p:cNvSpPr>
                <p:nvPr/>
              </p:nvSpPr>
              <p:spPr bwMode="auto">
                <a:xfrm rot="5400000">
                  <a:off x="5965249" y="5700323"/>
                  <a:ext cx="261501" cy="163155"/>
                </a:xfrm>
                <a:custGeom>
                  <a:avLst/>
                  <a:gdLst>
                    <a:gd name="T0" fmla="*/ 167 w 333"/>
                    <a:gd name="T1" fmla="*/ 0 h 207"/>
                    <a:gd name="T2" fmla="*/ 195 w 333"/>
                    <a:gd name="T3" fmla="*/ 12 h 207"/>
                    <a:gd name="T4" fmla="*/ 318 w 333"/>
                    <a:gd name="T5" fmla="*/ 135 h 207"/>
                    <a:gd name="T6" fmla="*/ 318 w 333"/>
                    <a:gd name="T7" fmla="*/ 191 h 207"/>
                    <a:gd name="T8" fmla="*/ 261 w 333"/>
                    <a:gd name="T9" fmla="*/ 191 h 207"/>
                    <a:gd name="T10" fmla="*/ 167 w 333"/>
                    <a:gd name="T11" fmla="*/ 97 h 207"/>
                    <a:gd name="T12" fmla="*/ 72 w 333"/>
                    <a:gd name="T13" fmla="*/ 191 h 207"/>
                    <a:gd name="T14" fmla="*/ 16 w 333"/>
                    <a:gd name="T15" fmla="*/ 191 h 207"/>
                    <a:gd name="T16" fmla="*/ 16 w 333"/>
                    <a:gd name="T17" fmla="*/ 135 h 207"/>
                    <a:gd name="T18" fmla="*/ 139 w 333"/>
                    <a:gd name="T19" fmla="*/ 12 h 207"/>
                    <a:gd name="T20" fmla="*/ 167 w 333"/>
                    <a:gd name="T21"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07">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74" name="Group 73">
                <a:extLst>
                  <a:ext uri="{FF2B5EF4-FFF2-40B4-BE49-F238E27FC236}">
                    <a16:creationId xmlns:a16="http://schemas.microsoft.com/office/drawing/2014/main" id="{07DEA817-234F-B75B-BB1B-BF87C9DD0CF8}"/>
                  </a:ext>
                </a:extLst>
              </p:cNvPr>
              <p:cNvGrpSpPr/>
              <p:nvPr/>
            </p:nvGrpSpPr>
            <p:grpSpPr>
              <a:xfrm>
                <a:off x="6924371" y="4386194"/>
                <a:ext cx="225457" cy="225457"/>
                <a:chOff x="5857448" y="5537808"/>
                <a:chExt cx="477102" cy="477102"/>
              </a:xfrm>
            </p:grpSpPr>
            <p:sp>
              <p:nvSpPr>
                <p:cNvPr id="75" name="Oval 74">
                  <a:extLst>
                    <a:ext uri="{FF2B5EF4-FFF2-40B4-BE49-F238E27FC236}">
                      <a16:creationId xmlns:a16="http://schemas.microsoft.com/office/drawing/2014/main" id="{B43078F3-2669-1638-8070-465855FD6D34}"/>
                    </a:ext>
                  </a:extLst>
                </p:cNvPr>
                <p:cNvSpPr/>
                <p:nvPr/>
              </p:nvSpPr>
              <p:spPr>
                <a:xfrm rot="16200000">
                  <a:off x="5857448" y="5537808"/>
                  <a:ext cx="477102" cy="477102"/>
                </a:xfrm>
                <a:prstGeom prst="ellipse">
                  <a:avLst/>
                </a:prstGeom>
                <a:gradFill>
                  <a:gsLst>
                    <a:gs pos="0">
                      <a:srgbClr val="06AB9A"/>
                    </a:gs>
                    <a:gs pos="100000">
                      <a:srgbClr val="002060"/>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5">
                  <a:extLst>
                    <a:ext uri="{FF2B5EF4-FFF2-40B4-BE49-F238E27FC236}">
                      <a16:creationId xmlns:a16="http://schemas.microsoft.com/office/drawing/2014/main" id="{8F649624-9B04-3C40-D8FD-BFE2084A987D}"/>
                    </a:ext>
                  </a:extLst>
                </p:cNvPr>
                <p:cNvSpPr>
                  <a:spLocks/>
                </p:cNvSpPr>
                <p:nvPr/>
              </p:nvSpPr>
              <p:spPr bwMode="auto">
                <a:xfrm rot="5400000">
                  <a:off x="5965249" y="5700323"/>
                  <a:ext cx="261501" cy="163155"/>
                </a:xfrm>
                <a:custGeom>
                  <a:avLst/>
                  <a:gdLst>
                    <a:gd name="T0" fmla="*/ 167 w 333"/>
                    <a:gd name="T1" fmla="*/ 0 h 207"/>
                    <a:gd name="T2" fmla="*/ 195 w 333"/>
                    <a:gd name="T3" fmla="*/ 12 h 207"/>
                    <a:gd name="T4" fmla="*/ 318 w 333"/>
                    <a:gd name="T5" fmla="*/ 135 h 207"/>
                    <a:gd name="T6" fmla="*/ 318 w 333"/>
                    <a:gd name="T7" fmla="*/ 191 h 207"/>
                    <a:gd name="T8" fmla="*/ 261 w 333"/>
                    <a:gd name="T9" fmla="*/ 191 h 207"/>
                    <a:gd name="T10" fmla="*/ 167 w 333"/>
                    <a:gd name="T11" fmla="*/ 97 h 207"/>
                    <a:gd name="T12" fmla="*/ 72 w 333"/>
                    <a:gd name="T13" fmla="*/ 191 h 207"/>
                    <a:gd name="T14" fmla="*/ 16 w 333"/>
                    <a:gd name="T15" fmla="*/ 191 h 207"/>
                    <a:gd name="T16" fmla="*/ 16 w 333"/>
                    <a:gd name="T17" fmla="*/ 135 h 207"/>
                    <a:gd name="T18" fmla="*/ 139 w 333"/>
                    <a:gd name="T19" fmla="*/ 12 h 207"/>
                    <a:gd name="T20" fmla="*/ 167 w 333"/>
                    <a:gd name="T21"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07">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77" name="Group 76">
                <a:extLst>
                  <a:ext uri="{FF2B5EF4-FFF2-40B4-BE49-F238E27FC236}">
                    <a16:creationId xmlns:a16="http://schemas.microsoft.com/office/drawing/2014/main" id="{112F40FF-DE69-CA77-FAB6-07727AF96C87}"/>
                  </a:ext>
                </a:extLst>
              </p:cNvPr>
              <p:cNvGrpSpPr/>
              <p:nvPr/>
            </p:nvGrpSpPr>
            <p:grpSpPr>
              <a:xfrm>
                <a:off x="9031985" y="3533554"/>
                <a:ext cx="225457" cy="225457"/>
                <a:chOff x="5857448" y="5537808"/>
                <a:chExt cx="477102" cy="477102"/>
              </a:xfrm>
            </p:grpSpPr>
            <p:sp>
              <p:nvSpPr>
                <p:cNvPr id="78" name="Oval 77">
                  <a:extLst>
                    <a:ext uri="{FF2B5EF4-FFF2-40B4-BE49-F238E27FC236}">
                      <a16:creationId xmlns:a16="http://schemas.microsoft.com/office/drawing/2014/main" id="{0E85E38B-A65C-55C1-6370-0FA8B6C89EAF}"/>
                    </a:ext>
                  </a:extLst>
                </p:cNvPr>
                <p:cNvSpPr/>
                <p:nvPr/>
              </p:nvSpPr>
              <p:spPr>
                <a:xfrm rot="16200000">
                  <a:off x="5857448" y="5537808"/>
                  <a:ext cx="477102" cy="477102"/>
                </a:xfrm>
                <a:prstGeom prst="ellipse">
                  <a:avLst/>
                </a:prstGeom>
                <a:gradFill>
                  <a:gsLst>
                    <a:gs pos="0">
                      <a:srgbClr val="06AB9A"/>
                    </a:gs>
                    <a:gs pos="100000">
                      <a:srgbClr val="002060"/>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5">
                  <a:extLst>
                    <a:ext uri="{FF2B5EF4-FFF2-40B4-BE49-F238E27FC236}">
                      <a16:creationId xmlns:a16="http://schemas.microsoft.com/office/drawing/2014/main" id="{734FBF31-0945-1DE2-FA26-F349A7FA8FBE}"/>
                    </a:ext>
                  </a:extLst>
                </p:cNvPr>
                <p:cNvSpPr>
                  <a:spLocks/>
                </p:cNvSpPr>
                <p:nvPr/>
              </p:nvSpPr>
              <p:spPr bwMode="auto">
                <a:xfrm rot="5400000">
                  <a:off x="5965249" y="5700323"/>
                  <a:ext cx="261501" cy="163155"/>
                </a:xfrm>
                <a:custGeom>
                  <a:avLst/>
                  <a:gdLst>
                    <a:gd name="T0" fmla="*/ 167 w 333"/>
                    <a:gd name="T1" fmla="*/ 0 h 207"/>
                    <a:gd name="T2" fmla="*/ 195 w 333"/>
                    <a:gd name="T3" fmla="*/ 12 h 207"/>
                    <a:gd name="T4" fmla="*/ 318 w 333"/>
                    <a:gd name="T5" fmla="*/ 135 h 207"/>
                    <a:gd name="T6" fmla="*/ 318 w 333"/>
                    <a:gd name="T7" fmla="*/ 191 h 207"/>
                    <a:gd name="T8" fmla="*/ 261 w 333"/>
                    <a:gd name="T9" fmla="*/ 191 h 207"/>
                    <a:gd name="T10" fmla="*/ 167 w 333"/>
                    <a:gd name="T11" fmla="*/ 97 h 207"/>
                    <a:gd name="T12" fmla="*/ 72 w 333"/>
                    <a:gd name="T13" fmla="*/ 191 h 207"/>
                    <a:gd name="T14" fmla="*/ 16 w 333"/>
                    <a:gd name="T15" fmla="*/ 191 h 207"/>
                    <a:gd name="T16" fmla="*/ 16 w 333"/>
                    <a:gd name="T17" fmla="*/ 135 h 207"/>
                    <a:gd name="T18" fmla="*/ 139 w 333"/>
                    <a:gd name="T19" fmla="*/ 12 h 207"/>
                    <a:gd name="T20" fmla="*/ 167 w 333"/>
                    <a:gd name="T21"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07">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81" name="Group 80">
                <a:extLst>
                  <a:ext uri="{FF2B5EF4-FFF2-40B4-BE49-F238E27FC236}">
                    <a16:creationId xmlns:a16="http://schemas.microsoft.com/office/drawing/2014/main" id="{B99500ED-8B67-5993-B784-9EFF5390CD4A}"/>
                  </a:ext>
                </a:extLst>
              </p:cNvPr>
              <p:cNvGrpSpPr/>
              <p:nvPr/>
            </p:nvGrpSpPr>
            <p:grpSpPr>
              <a:xfrm>
                <a:off x="9031985" y="4386194"/>
                <a:ext cx="225457" cy="225457"/>
                <a:chOff x="5857448" y="5537808"/>
                <a:chExt cx="477102" cy="477102"/>
              </a:xfrm>
            </p:grpSpPr>
            <p:sp>
              <p:nvSpPr>
                <p:cNvPr id="82" name="Oval 81">
                  <a:extLst>
                    <a:ext uri="{FF2B5EF4-FFF2-40B4-BE49-F238E27FC236}">
                      <a16:creationId xmlns:a16="http://schemas.microsoft.com/office/drawing/2014/main" id="{AC935CC1-3CAD-7E85-A69F-3EA2DC88E939}"/>
                    </a:ext>
                  </a:extLst>
                </p:cNvPr>
                <p:cNvSpPr/>
                <p:nvPr/>
              </p:nvSpPr>
              <p:spPr>
                <a:xfrm rot="16200000">
                  <a:off x="5857448" y="5537808"/>
                  <a:ext cx="477102" cy="477102"/>
                </a:xfrm>
                <a:prstGeom prst="ellipse">
                  <a:avLst/>
                </a:prstGeom>
                <a:gradFill>
                  <a:gsLst>
                    <a:gs pos="0">
                      <a:srgbClr val="06AB9A"/>
                    </a:gs>
                    <a:gs pos="100000">
                      <a:srgbClr val="002060"/>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5">
                  <a:extLst>
                    <a:ext uri="{FF2B5EF4-FFF2-40B4-BE49-F238E27FC236}">
                      <a16:creationId xmlns:a16="http://schemas.microsoft.com/office/drawing/2014/main" id="{DA7B6CE1-A9C2-9F20-4E5C-3B9C98CD9035}"/>
                    </a:ext>
                  </a:extLst>
                </p:cNvPr>
                <p:cNvSpPr>
                  <a:spLocks/>
                </p:cNvSpPr>
                <p:nvPr/>
              </p:nvSpPr>
              <p:spPr bwMode="auto">
                <a:xfrm rot="5400000">
                  <a:off x="5965249" y="5700323"/>
                  <a:ext cx="261501" cy="163155"/>
                </a:xfrm>
                <a:custGeom>
                  <a:avLst/>
                  <a:gdLst>
                    <a:gd name="T0" fmla="*/ 167 w 333"/>
                    <a:gd name="T1" fmla="*/ 0 h 207"/>
                    <a:gd name="T2" fmla="*/ 195 w 333"/>
                    <a:gd name="T3" fmla="*/ 12 h 207"/>
                    <a:gd name="T4" fmla="*/ 318 w 333"/>
                    <a:gd name="T5" fmla="*/ 135 h 207"/>
                    <a:gd name="T6" fmla="*/ 318 w 333"/>
                    <a:gd name="T7" fmla="*/ 191 h 207"/>
                    <a:gd name="T8" fmla="*/ 261 w 333"/>
                    <a:gd name="T9" fmla="*/ 191 h 207"/>
                    <a:gd name="T10" fmla="*/ 167 w 333"/>
                    <a:gd name="T11" fmla="*/ 97 h 207"/>
                    <a:gd name="T12" fmla="*/ 72 w 333"/>
                    <a:gd name="T13" fmla="*/ 191 h 207"/>
                    <a:gd name="T14" fmla="*/ 16 w 333"/>
                    <a:gd name="T15" fmla="*/ 191 h 207"/>
                    <a:gd name="T16" fmla="*/ 16 w 333"/>
                    <a:gd name="T17" fmla="*/ 135 h 207"/>
                    <a:gd name="T18" fmla="*/ 139 w 333"/>
                    <a:gd name="T19" fmla="*/ 12 h 207"/>
                    <a:gd name="T20" fmla="*/ 167 w 333"/>
                    <a:gd name="T21"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07">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grpSp>
    </p:spTree>
    <p:extLst>
      <p:ext uri="{BB962C8B-B14F-4D97-AF65-F5344CB8AC3E}">
        <p14:creationId xmlns:p14="http://schemas.microsoft.com/office/powerpoint/2010/main" val="3145896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41DD56D-FCA7-4400-848E-30D948B0E540}"/>
              </a:ext>
            </a:extLst>
          </p:cNvPr>
          <p:cNvSpPr/>
          <p:nvPr/>
        </p:nvSpPr>
        <p:spPr>
          <a:xfrm rot="1680183">
            <a:off x="6857052" y="-563437"/>
            <a:ext cx="6915546" cy="7101757"/>
          </a:xfrm>
          <a:custGeom>
            <a:avLst/>
            <a:gdLst>
              <a:gd name="connsiteX0" fmla="*/ 3695587 w 6915546"/>
              <a:gd name="connsiteY0" fmla="*/ 0 h 7101757"/>
              <a:gd name="connsiteX1" fmla="*/ 6915546 w 6915546"/>
              <a:gd name="connsiteY1" fmla="*/ 6055083 h 7101757"/>
              <a:gd name="connsiteX2" fmla="*/ 4947291 w 6915546"/>
              <a:gd name="connsiteY2" fmla="*/ 7101757 h 7101757"/>
              <a:gd name="connsiteX3" fmla="*/ 1447805 w 6915546"/>
              <a:gd name="connsiteY3" fmla="*/ 7101757 h 7101757"/>
              <a:gd name="connsiteX4" fmla="*/ 0 w 6915546"/>
              <a:gd name="connsiteY4" fmla="*/ 5653952 h 7101757"/>
              <a:gd name="connsiteX5" fmla="*/ 0 w 6915546"/>
              <a:gd name="connsiteY5" fmla="*/ 1965231 h 710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5546" h="7101757">
                <a:moveTo>
                  <a:pt x="3695587" y="0"/>
                </a:moveTo>
                <a:lnTo>
                  <a:pt x="6915546" y="6055083"/>
                </a:lnTo>
                <a:lnTo>
                  <a:pt x="4947291" y="7101757"/>
                </a:lnTo>
                <a:lnTo>
                  <a:pt x="1447805" y="7101757"/>
                </a:lnTo>
                <a:cubicBezTo>
                  <a:pt x="648204" y="7101757"/>
                  <a:pt x="0" y="6453553"/>
                  <a:pt x="0" y="5653952"/>
                </a:cubicBezTo>
                <a:lnTo>
                  <a:pt x="0" y="1965231"/>
                </a:lnTo>
                <a:close/>
              </a:path>
            </a:pathLst>
          </a:custGeom>
          <a:solidFill>
            <a:srgbClr val="0C55B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pic>
        <p:nvPicPr>
          <p:cNvPr id="3" name="Picture Placeholder 2">
            <a:extLst>
              <a:ext uri="{FF2B5EF4-FFF2-40B4-BE49-F238E27FC236}">
                <a16:creationId xmlns:a16="http://schemas.microsoft.com/office/drawing/2014/main" id="{5B4A7E11-E82C-E6A1-8E22-3E378FBE61F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4386" r="24386"/>
          <a:stretch/>
        </p:blipFill>
        <p:spPr>
          <a:xfrm>
            <a:off x="5951286" y="-29980"/>
            <a:ext cx="6240714" cy="6858000"/>
          </a:xfrm>
          <a:custGeom>
            <a:avLst/>
            <a:gdLst>
              <a:gd name="connsiteX0" fmla="*/ 2287900 w 6240714"/>
              <a:gd name="connsiteY0" fmla="*/ 0 h 6858000"/>
              <a:gd name="connsiteX1" fmla="*/ 6240714 w 6240714"/>
              <a:gd name="connsiteY1" fmla="*/ 0 h 6858000"/>
              <a:gd name="connsiteX2" fmla="*/ 6240714 w 6240714"/>
              <a:gd name="connsiteY2" fmla="*/ 6858000 h 6858000"/>
              <a:gd name="connsiteX3" fmla="*/ 3493761 w 6240714"/>
              <a:gd name="connsiteY3" fmla="*/ 6858000 h 6858000"/>
              <a:gd name="connsiteX4" fmla="*/ 527234 w 6240714"/>
              <a:gd name="connsiteY4" fmla="*/ 4413945 h 6858000"/>
              <a:gd name="connsiteX5" fmla="*/ 330433 w 6240714"/>
              <a:gd name="connsiteY5" fmla="*/ 23759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0714" h="6858000">
                <a:moveTo>
                  <a:pt x="2287900" y="0"/>
                </a:moveTo>
                <a:lnTo>
                  <a:pt x="6240714" y="0"/>
                </a:lnTo>
                <a:lnTo>
                  <a:pt x="6240714" y="6858000"/>
                </a:lnTo>
                <a:lnTo>
                  <a:pt x="3493761" y="6858000"/>
                </a:lnTo>
                <a:lnTo>
                  <a:pt x="527234" y="4413945"/>
                </a:lnTo>
                <a:cubicBezTo>
                  <a:pt x="-89897" y="3905504"/>
                  <a:pt x="-178008" y="2993049"/>
                  <a:pt x="330433" y="2375919"/>
                </a:cubicBezTo>
                <a:close/>
              </a:path>
            </a:pathLst>
          </a:custGeom>
        </p:spPr>
      </p:pic>
      <p:grpSp>
        <p:nvGrpSpPr>
          <p:cNvPr id="26" name="Group 25">
            <a:extLst>
              <a:ext uri="{FF2B5EF4-FFF2-40B4-BE49-F238E27FC236}">
                <a16:creationId xmlns:a16="http://schemas.microsoft.com/office/drawing/2014/main" id="{F449F527-BA6B-7E34-CA2B-05D9F91DECDF}"/>
              </a:ext>
            </a:extLst>
          </p:cNvPr>
          <p:cNvGrpSpPr/>
          <p:nvPr/>
        </p:nvGrpSpPr>
        <p:grpSpPr>
          <a:xfrm>
            <a:off x="500964" y="527844"/>
            <a:ext cx="6488560" cy="5802313"/>
            <a:chOff x="500964" y="527844"/>
            <a:chExt cx="6488560" cy="5802313"/>
          </a:xfrm>
        </p:grpSpPr>
        <p:grpSp>
          <p:nvGrpSpPr>
            <p:cNvPr id="2" name="Group 1">
              <a:extLst>
                <a:ext uri="{FF2B5EF4-FFF2-40B4-BE49-F238E27FC236}">
                  <a16:creationId xmlns:a16="http://schemas.microsoft.com/office/drawing/2014/main" id="{442D1E31-295E-CF24-DDE2-1ED3C4784EB1}"/>
                </a:ext>
              </a:extLst>
            </p:cNvPr>
            <p:cNvGrpSpPr/>
            <p:nvPr/>
          </p:nvGrpSpPr>
          <p:grpSpPr>
            <a:xfrm>
              <a:off x="500964" y="527844"/>
              <a:ext cx="6488560" cy="795712"/>
              <a:chOff x="588646" y="504414"/>
              <a:chExt cx="6488560" cy="795712"/>
            </a:xfrm>
          </p:grpSpPr>
          <p:sp>
            <p:nvSpPr>
              <p:cNvPr id="16" name="文本框 28">
                <a:extLst>
                  <a:ext uri="{FF2B5EF4-FFF2-40B4-BE49-F238E27FC236}">
                    <a16:creationId xmlns:a16="http://schemas.microsoft.com/office/drawing/2014/main" id="{B650CE68-91FC-EE12-DF30-18B6E99B231A}"/>
                  </a:ext>
                </a:extLst>
              </p:cNvPr>
              <p:cNvSpPr txBox="1"/>
              <p:nvPr/>
            </p:nvSpPr>
            <p:spPr>
              <a:xfrm>
                <a:off x="588646" y="504414"/>
                <a:ext cx="6488560" cy="584775"/>
              </a:xfrm>
              <a:prstGeom prst="rect">
                <a:avLst/>
              </a:prstGeom>
              <a:noFill/>
            </p:spPr>
            <p:txBody>
              <a:bodyPr wrap="square" rtlCol="0">
                <a:spAutoFit/>
                <a:scene3d>
                  <a:camera prst="orthographicFront"/>
                  <a:lightRig rig="threePt" dir="t"/>
                </a:scene3d>
                <a:sp3d contourW="12700"/>
              </a:bodyPr>
              <a:lstStyle/>
              <a:p>
                <a:pPr defTabSz="457063"/>
                <a:r>
                  <a:rPr lang="en-US" sz="3200" b="1" i="0" dirty="0">
                    <a:solidFill>
                      <a:schemeClr val="accent1"/>
                    </a:solidFill>
                    <a:effectLst/>
                    <a:latin typeface="Poppins" panose="00000500000000000000" pitchFamily="2" charset="0"/>
                    <a:cs typeface="Poppins" panose="00000500000000000000" pitchFamily="2" charset="0"/>
                  </a:rPr>
                  <a:t>Why Do Users </a:t>
                </a:r>
                <a:r>
                  <a:rPr lang="en-US" sz="3200" b="1" i="0" dirty="0">
                    <a:solidFill>
                      <a:schemeClr val="accent2"/>
                    </a:solidFill>
                    <a:effectLst/>
                    <a:latin typeface="Poppins" panose="00000500000000000000" pitchFamily="2" charset="0"/>
                    <a:cs typeface="Poppins" panose="00000500000000000000" pitchFamily="2" charset="0"/>
                  </a:rPr>
                  <a:t>Use Chatbots? </a:t>
                </a:r>
                <a:endParaRPr lang="zh-CN" altLang="en-US" sz="3200" b="1" dirty="0">
                  <a:solidFill>
                    <a:schemeClr val="accent2"/>
                  </a:solidFill>
                  <a:latin typeface="Poppins" panose="00000500000000000000" pitchFamily="2" charset="0"/>
                  <a:ea typeface="微软雅黑"/>
                  <a:cs typeface="Poppins" panose="00000500000000000000" pitchFamily="2" charset="0"/>
                  <a:sym typeface="+mn-lt"/>
                </a:endParaRPr>
              </a:p>
            </p:txBody>
          </p:sp>
          <p:cxnSp>
            <p:nvCxnSpPr>
              <p:cNvPr id="36" name="Straight Connector 35">
                <a:extLst>
                  <a:ext uri="{FF2B5EF4-FFF2-40B4-BE49-F238E27FC236}">
                    <a16:creationId xmlns:a16="http://schemas.microsoft.com/office/drawing/2014/main" id="{0C7DC10A-160F-8EE0-D062-E93BA90F354A}"/>
                  </a:ext>
                </a:extLst>
              </p:cNvPr>
              <p:cNvCxnSpPr>
                <a:cxnSpLocks/>
              </p:cNvCxnSpPr>
              <p:nvPr/>
            </p:nvCxnSpPr>
            <p:spPr>
              <a:xfrm flipH="1">
                <a:off x="713700" y="1300126"/>
                <a:ext cx="1809750" cy="0"/>
              </a:xfrm>
              <a:prstGeom prst="line">
                <a:avLst/>
              </a:prstGeom>
              <a:ln w="57150" cap="rnd">
                <a:gradFill flip="none" rotWithShape="1">
                  <a:gsLst>
                    <a:gs pos="100000">
                      <a:srgbClr val="8195AF">
                        <a:alpha val="0"/>
                      </a:srgbClr>
                    </a:gs>
                    <a:gs pos="0">
                      <a:schemeClr val="accent1"/>
                    </a:gs>
                    <a:gs pos="59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D2F84008-9A75-EAF0-042D-18590D035EC1}"/>
                </a:ext>
              </a:extLst>
            </p:cNvPr>
            <p:cNvSpPr txBox="1"/>
            <p:nvPr/>
          </p:nvSpPr>
          <p:spPr>
            <a:xfrm>
              <a:off x="868843" y="1583295"/>
              <a:ext cx="2076835" cy="335407"/>
            </a:xfrm>
            <a:prstGeom prst="rect">
              <a:avLst/>
            </a:prstGeom>
            <a:noFill/>
          </p:spPr>
          <p:txBody>
            <a:bodyPr wrap="square">
              <a:spAutoFit/>
            </a:bodyPr>
            <a:lstStyle/>
            <a:p>
              <a:r>
                <a:rPr lang="en-US" sz="1600" b="1" i="0" dirty="0">
                  <a:solidFill>
                    <a:schemeClr val="tx1">
                      <a:lumMod val="75000"/>
                      <a:lumOff val="25000"/>
                    </a:schemeClr>
                  </a:solidFill>
                  <a:effectLst/>
                  <a:latin typeface="Segoe UI" panose="020B0502040204020203" pitchFamily="34" charset="0"/>
                  <a:cs typeface="Segoe UI" panose="020B0502040204020203" pitchFamily="34" charset="0"/>
                </a:rPr>
                <a:t>Quick Assistance:</a:t>
              </a:r>
              <a:endParaRPr lang="en-US" sz="1600" b="1" dirty="0">
                <a:solidFill>
                  <a:schemeClr val="tx1">
                    <a:lumMod val="75000"/>
                    <a:lumOff val="25000"/>
                  </a:schemeClr>
                </a:solidFill>
                <a:latin typeface="Segoe UI" panose="020B0502040204020203" pitchFamily="34" charset="0"/>
                <a:ea typeface="Open Sans Light" panose="020B0306030504020204" pitchFamily="34" charset="0"/>
                <a:cs typeface="Segoe UI" panose="020B0502040204020203" pitchFamily="34" charset="0"/>
              </a:endParaRPr>
            </a:p>
          </p:txBody>
        </p:sp>
        <p:cxnSp>
          <p:nvCxnSpPr>
            <p:cNvPr id="38" name="直接连接符 10">
              <a:extLst>
                <a:ext uri="{FF2B5EF4-FFF2-40B4-BE49-F238E27FC236}">
                  <a16:creationId xmlns:a16="http://schemas.microsoft.com/office/drawing/2014/main" id="{66E868AA-FA67-B3E3-268A-4A44EC9ACB44}"/>
                </a:ext>
              </a:extLst>
            </p:cNvPr>
            <p:cNvCxnSpPr/>
            <p:nvPr/>
          </p:nvCxnSpPr>
          <p:spPr>
            <a:xfrm>
              <a:off x="920550" y="2506881"/>
              <a:ext cx="4716000"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直接连接符 10">
              <a:extLst>
                <a:ext uri="{FF2B5EF4-FFF2-40B4-BE49-F238E27FC236}">
                  <a16:creationId xmlns:a16="http://schemas.microsoft.com/office/drawing/2014/main" id="{A7D370E2-451E-C39B-9E53-B6BD5B3E4DC2}"/>
                </a:ext>
              </a:extLst>
            </p:cNvPr>
            <p:cNvCxnSpPr/>
            <p:nvPr/>
          </p:nvCxnSpPr>
          <p:spPr>
            <a:xfrm>
              <a:off x="968776" y="3513531"/>
              <a:ext cx="4716000"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5D815A-264E-EFAD-3110-F616D34C7CC5}"/>
                </a:ext>
              </a:extLst>
            </p:cNvPr>
            <p:cNvSpPr txBox="1"/>
            <p:nvPr/>
          </p:nvSpPr>
          <p:spPr>
            <a:xfrm>
              <a:off x="868843" y="1858785"/>
              <a:ext cx="4716000" cy="646331"/>
            </a:xfrm>
            <a:prstGeom prst="rect">
              <a:avLst/>
            </a:prstGeom>
            <a:noFill/>
          </p:spPr>
          <p:txBody>
            <a:bodyPr wrap="square">
              <a:spAutoFit/>
            </a:bodyPr>
            <a:lstStyle/>
            <a:p>
              <a:r>
                <a:rPr lang="en-US" sz="1200" b="0" i="0" dirty="0">
                  <a:solidFill>
                    <a:schemeClr val="tx1">
                      <a:lumMod val="75000"/>
                      <a:lumOff val="25000"/>
                    </a:schemeClr>
                  </a:solidFill>
                  <a:effectLst/>
                  <a:latin typeface="Segoe UI" panose="020B0502040204020203" pitchFamily="34" charset="0"/>
                  <a:cs typeface="Segoe UI" panose="020B0502040204020203" pitchFamily="34" charset="0"/>
                </a:rPr>
                <a:t>Chatbots are designed to provide quick responses to user queries, helping users find information or solutions to their problems without delay.</a:t>
              </a:r>
              <a:endParaRPr lang="en-PK" sz="12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D54696F4-813A-FA81-5D01-2B5F2660C0D8}"/>
                </a:ext>
              </a:extLst>
            </p:cNvPr>
            <p:cNvSpPr txBox="1"/>
            <p:nvPr/>
          </p:nvSpPr>
          <p:spPr>
            <a:xfrm>
              <a:off x="868843" y="2886004"/>
              <a:ext cx="4638150" cy="461665"/>
            </a:xfrm>
            <a:prstGeom prst="rect">
              <a:avLst/>
            </a:prstGeom>
            <a:noFill/>
          </p:spPr>
          <p:txBody>
            <a:bodyPr wrap="square">
              <a:spAutoFit/>
            </a:bodyPr>
            <a:lstStyle/>
            <a:p>
              <a:pPr algn="l"/>
              <a:r>
                <a:rPr lang="en-US" sz="1200" b="0" i="0" dirty="0">
                  <a:solidFill>
                    <a:schemeClr val="tx1">
                      <a:lumMod val="75000"/>
                      <a:lumOff val="25000"/>
                    </a:schemeClr>
                  </a:solidFill>
                  <a:effectLst/>
                  <a:latin typeface="Segoe UI" panose="020B0502040204020203" pitchFamily="34" charset="0"/>
                  <a:cs typeface="Segoe UI" panose="020B0502040204020203" pitchFamily="34" charset="0"/>
                </a:rPr>
                <a:t>Chatbots streamline processes by automating routine tasks and interactions, allowing users to complete tasks more efficiently.</a:t>
              </a:r>
            </a:p>
          </p:txBody>
        </p:sp>
        <p:sp>
          <p:nvSpPr>
            <p:cNvPr id="29" name="TextBox 28">
              <a:extLst>
                <a:ext uri="{FF2B5EF4-FFF2-40B4-BE49-F238E27FC236}">
                  <a16:creationId xmlns:a16="http://schemas.microsoft.com/office/drawing/2014/main" id="{CDDFE7D8-E983-BFB2-6F2A-0463B12D8E9A}"/>
                </a:ext>
              </a:extLst>
            </p:cNvPr>
            <p:cNvSpPr txBox="1"/>
            <p:nvPr/>
          </p:nvSpPr>
          <p:spPr>
            <a:xfrm>
              <a:off x="868843" y="2585427"/>
              <a:ext cx="1386591" cy="338554"/>
            </a:xfrm>
            <a:prstGeom prst="rect">
              <a:avLst/>
            </a:prstGeom>
            <a:noFill/>
          </p:spPr>
          <p:txBody>
            <a:bodyPr wrap="square">
              <a:spAutoFit/>
            </a:bodyPr>
            <a:lstStyle/>
            <a:p>
              <a:r>
                <a:rPr lang="en-US" sz="1600" b="1" i="0" dirty="0">
                  <a:solidFill>
                    <a:schemeClr val="tx1">
                      <a:lumMod val="75000"/>
                      <a:lumOff val="25000"/>
                    </a:schemeClr>
                  </a:solidFill>
                  <a:effectLst/>
                  <a:latin typeface="Segoe UI" panose="020B0502040204020203" pitchFamily="34" charset="0"/>
                  <a:cs typeface="Segoe UI" panose="020B0502040204020203" pitchFamily="34" charset="0"/>
                </a:rPr>
                <a:t>Efficiency:</a:t>
              </a:r>
            </a:p>
          </p:txBody>
        </p:sp>
        <p:sp>
          <p:nvSpPr>
            <p:cNvPr id="44" name="TextBox 43">
              <a:extLst>
                <a:ext uri="{FF2B5EF4-FFF2-40B4-BE49-F238E27FC236}">
                  <a16:creationId xmlns:a16="http://schemas.microsoft.com/office/drawing/2014/main" id="{0233A0BE-10E2-9680-EC5C-CAB31B95CD9B}"/>
                </a:ext>
              </a:extLst>
            </p:cNvPr>
            <p:cNvSpPr txBox="1"/>
            <p:nvPr/>
          </p:nvSpPr>
          <p:spPr>
            <a:xfrm>
              <a:off x="868843" y="3904844"/>
              <a:ext cx="4638150" cy="646331"/>
            </a:xfrm>
            <a:prstGeom prst="rect">
              <a:avLst/>
            </a:prstGeom>
            <a:noFill/>
          </p:spPr>
          <p:txBody>
            <a:bodyPr wrap="square">
              <a:spAutoFit/>
            </a:bodyPr>
            <a:lstStyle/>
            <a:p>
              <a:pPr algn="l"/>
              <a:r>
                <a:rPr lang="en-US" sz="1200" b="0" i="0" dirty="0">
                  <a:solidFill>
                    <a:schemeClr val="tx1">
                      <a:lumMod val="75000"/>
                      <a:lumOff val="25000"/>
                    </a:schemeClr>
                  </a:solidFill>
                  <a:effectLst/>
                  <a:latin typeface="Segoe UI" panose="020B0502040204020203" pitchFamily="34" charset="0"/>
                  <a:cs typeface="Segoe UI" panose="020B0502040204020203" pitchFamily="34" charset="0"/>
                </a:rPr>
                <a:t>Chatbots are always available, providing users with support or information even during non-working hours or peak times when human agents may be unavailable.</a:t>
              </a:r>
            </a:p>
          </p:txBody>
        </p:sp>
        <p:sp>
          <p:nvSpPr>
            <p:cNvPr id="46" name="TextBox 45">
              <a:extLst>
                <a:ext uri="{FF2B5EF4-FFF2-40B4-BE49-F238E27FC236}">
                  <a16:creationId xmlns:a16="http://schemas.microsoft.com/office/drawing/2014/main" id="{8C99A280-F494-DB3F-033D-46DBED89ABCC}"/>
                </a:ext>
              </a:extLst>
            </p:cNvPr>
            <p:cNvSpPr txBox="1"/>
            <p:nvPr/>
          </p:nvSpPr>
          <p:spPr>
            <a:xfrm>
              <a:off x="868843" y="3611807"/>
              <a:ext cx="1566472" cy="338554"/>
            </a:xfrm>
            <a:prstGeom prst="rect">
              <a:avLst/>
            </a:prstGeom>
            <a:noFill/>
          </p:spPr>
          <p:txBody>
            <a:bodyPr wrap="square">
              <a:spAutoFit/>
            </a:bodyPr>
            <a:lstStyle/>
            <a:p>
              <a:r>
                <a:rPr lang="en-US" sz="1600" b="1" i="0" dirty="0">
                  <a:solidFill>
                    <a:schemeClr val="tx1">
                      <a:lumMod val="75000"/>
                      <a:lumOff val="25000"/>
                    </a:schemeClr>
                  </a:solidFill>
                  <a:effectLst/>
                  <a:latin typeface="Segoe UI" panose="020B0502040204020203" pitchFamily="34" charset="0"/>
                  <a:cs typeface="Segoe UI" panose="020B0502040204020203" pitchFamily="34" charset="0"/>
                </a:rPr>
                <a:t>Availability:</a:t>
              </a:r>
            </a:p>
          </p:txBody>
        </p:sp>
        <p:sp>
          <p:nvSpPr>
            <p:cNvPr id="48" name="TextBox 47">
              <a:extLst>
                <a:ext uri="{FF2B5EF4-FFF2-40B4-BE49-F238E27FC236}">
                  <a16:creationId xmlns:a16="http://schemas.microsoft.com/office/drawing/2014/main" id="{3E10A7D4-1939-7429-CEF2-7B2C85F84452}"/>
                </a:ext>
              </a:extLst>
            </p:cNvPr>
            <p:cNvSpPr txBox="1"/>
            <p:nvPr/>
          </p:nvSpPr>
          <p:spPr>
            <a:xfrm>
              <a:off x="868843" y="4910273"/>
              <a:ext cx="4676277" cy="646331"/>
            </a:xfrm>
            <a:prstGeom prst="rect">
              <a:avLst/>
            </a:prstGeom>
            <a:noFill/>
          </p:spPr>
          <p:txBody>
            <a:bodyPr wrap="square">
              <a:spAutoFit/>
            </a:bodyPr>
            <a:lstStyle/>
            <a:p>
              <a:pPr algn="l"/>
              <a:r>
                <a:rPr lang="en-US" sz="1200" b="0" i="0" dirty="0">
                  <a:solidFill>
                    <a:schemeClr val="tx1">
                      <a:lumMod val="75000"/>
                      <a:lumOff val="25000"/>
                    </a:schemeClr>
                  </a:solidFill>
                  <a:effectLst/>
                  <a:latin typeface="Segoe UI" panose="020B0502040204020203" pitchFamily="34" charset="0"/>
                  <a:cs typeface="Segoe UI" panose="020B0502040204020203" pitchFamily="34" charset="0"/>
                </a:rPr>
                <a:t>Businesses use chatbots to reduce operational costs associated with customer support and repetitive tasks, as they can handle a large volume of inquiries simultaneously.</a:t>
              </a:r>
            </a:p>
          </p:txBody>
        </p:sp>
        <p:sp>
          <p:nvSpPr>
            <p:cNvPr id="50" name="TextBox 49">
              <a:extLst>
                <a:ext uri="{FF2B5EF4-FFF2-40B4-BE49-F238E27FC236}">
                  <a16:creationId xmlns:a16="http://schemas.microsoft.com/office/drawing/2014/main" id="{51E93AEF-FD6A-4253-FE8C-994F236A25ED}"/>
                </a:ext>
              </a:extLst>
            </p:cNvPr>
            <p:cNvSpPr txBox="1"/>
            <p:nvPr/>
          </p:nvSpPr>
          <p:spPr>
            <a:xfrm>
              <a:off x="868843" y="4627926"/>
              <a:ext cx="2167636" cy="338554"/>
            </a:xfrm>
            <a:prstGeom prst="rect">
              <a:avLst/>
            </a:prstGeom>
            <a:noFill/>
          </p:spPr>
          <p:txBody>
            <a:bodyPr wrap="square">
              <a:spAutoFit/>
            </a:bodyPr>
            <a:lstStyle/>
            <a:p>
              <a:r>
                <a:rPr lang="en-US" sz="1600" b="1" i="0" dirty="0">
                  <a:solidFill>
                    <a:schemeClr val="tx1">
                      <a:lumMod val="75000"/>
                      <a:lumOff val="25000"/>
                    </a:schemeClr>
                  </a:solidFill>
                  <a:effectLst/>
                  <a:latin typeface="Segoe UI" panose="020B0502040204020203" pitchFamily="34" charset="0"/>
                  <a:cs typeface="Segoe UI" panose="020B0502040204020203" pitchFamily="34" charset="0"/>
                </a:rPr>
                <a:t>Cost Savings:</a:t>
              </a:r>
            </a:p>
          </p:txBody>
        </p:sp>
        <p:cxnSp>
          <p:nvCxnSpPr>
            <p:cNvPr id="51" name="直接连接符 10">
              <a:extLst>
                <a:ext uri="{FF2B5EF4-FFF2-40B4-BE49-F238E27FC236}">
                  <a16:creationId xmlns:a16="http://schemas.microsoft.com/office/drawing/2014/main" id="{3793ED14-4718-E97C-A96B-60F52070855A}"/>
                </a:ext>
              </a:extLst>
            </p:cNvPr>
            <p:cNvCxnSpPr/>
            <p:nvPr/>
          </p:nvCxnSpPr>
          <p:spPr>
            <a:xfrm>
              <a:off x="920550" y="4581155"/>
              <a:ext cx="4716000"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2" name="直接连接符 10">
              <a:extLst>
                <a:ext uri="{FF2B5EF4-FFF2-40B4-BE49-F238E27FC236}">
                  <a16:creationId xmlns:a16="http://schemas.microsoft.com/office/drawing/2014/main" id="{AB8C46C5-0944-D50B-ECD5-D74E09F644B6}"/>
                </a:ext>
              </a:extLst>
            </p:cNvPr>
            <p:cNvCxnSpPr/>
            <p:nvPr/>
          </p:nvCxnSpPr>
          <p:spPr>
            <a:xfrm>
              <a:off x="968776" y="5572385"/>
              <a:ext cx="4716000"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B114236-372E-ECB3-DDA0-AA9D80C224F5}"/>
                </a:ext>
              </a:extLst>
            </p:cNvPr>
            <p:cNvSpPr txBox="1"/>
            <p:nvPr/>
          </p:nvSpPr>
          <p:spPr>
            <a:xfrm>
              <a:off x="868843" y="5868492"/>
              <a:ext cx="4557013" cy="461665"/>
            </a:xfrm>
            <a:prstGeom prst="rect">
              <a:avLst/>
            </a:prstGeom>
            <a:noFill/>
          </p:spPr>
          <p:txBody>
            <a:bodyPr wrap="square">
              <a:spAutoFit/>
            </a:bodyPr>
            <a:lstStyle/>
            <a:p>
              <a:pPr algn="l"/>
              <a:r>
                <a:rPr lang="en-US" sz="1200" b="0" i="0" dirty="0">
                  <a:solidFill>
                    <a:schemeClr val="tx1">
                      <a:lumMod val="75000"/>
                      <a:lumOff val="25000"/>
                    </a:schemeClr>
                  </a:solidFill>
                  <a:effectLst/>
                  <a:latin typeface="Segoe UI" panose="020B0502040204020203" pitchFamily="34" charset="0"/>
                  <a:cs typeface="Segoe UI" panose="020B0502040204020203" pitchFamily="34" charset="0"/>
                </a:rPr>
                <a:t>Advanced chatbots can analyze user preferences and behavior to provide personalized recommendations or tailored experiences.</a:t>
              </a:r>
            </a:p>
          </p:txBody>
        </p:sp>
        <p:sp>
          <p:nvSpPr>
            <p:cNvPr id="56" name="TextBox 55">
              <a:extLst>
                <a:ext uri="{FF2B5EF4-FFF2-40B4-BE49-F238E27FC236}">
                  <a16:creationId xmlns:a16="http://schemas.microsoft.com/office/drawing/2014/main" id="{2763D28C-B853-8F7A-0038-833D2501EA16}"/>
                </a:ext>
              </a:extLst>
            </p:cNvPr>
            <p:cNvSpPr txBox="1"/>
            <p:nvPr/>
          </p:nvSpPr>
          <p:spPr>
            <a:xfrm>
              <a:off x="868843" y="5601192"/>
              <a:ext cx="1976902" cy="338554"/>
            </a:xfrm>
            <a:prstGeom prst="rect">
              <a:avLst/>
            </a:prstGeom>
            <a:noFill/>
          </p:spPr>
          <p:txBody>
            <a:bodyPr wrap="square">
              <a:spAutoFit/>
            </a:bodyPr>
            <a:lstStyle/>
            <a:p>
              <a:pPr algn="l"/>
              <a:r>
                <a:rPr lang="en-US" sz="1600" b="1" i="0" dirty="0">
                  <a:solidFill>
                    <a:schemeClr val="tx1">
                      <a:lumMod val="75000"/>
                      <a:lumOff val="25000"/>
                    </a:schemeClr>
                  </a:solidFill>
                  <a:effectLst/>
                  <a:latin typeface="Segoe UI" panose="020B0502040204020203" pitchFamily="34" charset="0"/>
                  <a:cs typeface="Segoe UI" panose="020B0502040204020203" pitchFamily="34" charset="0"/>
                </a:rPr>
                <a:t>Personalization:</a:t>
              </a:r>
            </a:p>
          </p:txBody>
        </p:sp>
        <p:grpSp>
          <p:nvGrpSpPr>
            <p:cNvPr id="6" name="Group 5">
              <a:extLst>
                <a:ext uri="{FF2B5EF4-FFF2-40B4-BE49-F238E27FC236}">
                  <a16:creationId xmlns:a16="http://schemas.microsoft.com/office/drawing/2014/main" id="{97C87700-561C-76D7-5881-0B886BD3B14A}"/>
                </a:ext>
              </a:extLst>
            </p:cNvPr>
            <p:cNvGrpSpPr/>
            <p:nvPr/>
          </p:nvGrpSpPr>
          <p:grpSpPr>
            <a:xfrm>
              <a:off x="589750" y="1681908"/>
              <a:ext cx="236794" cy="236794"/>
              <a:chOff x="672153" y="4278162"/>
              <a:chExt cx="236794" cy="236794"/>
            </a:xfrm>
          </p:grpSpPr>
          <p:sp>
            <p:nvSpPr>
              <p:cNvPr id="4" name="Oval 3">
                <a:extLst>
                  <a:ext uri="{FF2B5EF4-FFF2-40B4-BE49-F238E27FC236}">
                    <a16:creationId xmlns:a16="http://schemas.microsoft.com/office/drawing/2014/main" id="{8E343632-B61B-010A-1DC7-2FF83A6822B9}"/>
                  </a:ext>
                </a:extLst>
              </p:cNvPr>
              <p:cNvSpPr/>
              <p:nvPr/>
            </p:nvSpPr>
            <p:spPr>
              <a:xfrm rot="16200000">
                <a:off x="672153" y="4278162"/>
                <a:ext cx="236794" cy="236794"/>
              </a:xfrm>
              <a:prstGeom prst="ellipse">
                <a:avLst/>
              </a:prstGeom>
              <a:gradFill>
                <a:gsLst>
                  <a:gs pos="0">
                    <a:srgbClr val="06AB9A"/>
                  </a:gs>
                  <a:gs pos="100000">
                    <a:srgbClr val="002060"/>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5">
                <a:extLst>
                  <a:ext uri="{FF2B5EF4-FFF2-40B4-BE49-F238E27FC236}">
                    <a16:creationId xmlns:a16="http://schemas.microsoft.com/office/drawing/2014/main" id="{CCB50F9D-2290-2132-A16F-5C5FD9F904D1}"/>
                  </a:ext>
                </a:extLst>
              </p:cNvPr>
              <p:cNvSpPr>
                <a:spLocks/>
              </p:cNvSpPr>
              <p:nvPr/>
            </p:nvSpPr>
            <p:spPr bwMode="auto">
              <a:xfrm rot="5400000">
                <a:off x="725657" y="4358821"/>
                <a:ext cx="129787" cy="80977"/>
              </a:xfrm>
              <a:custGeom>
                <a:avLst/>
                <a:gdLst>
                  <a:gd name="T0" fmla="*/ 167 w 333"/>
                  <a:gd name="T1" fmla="*/ 0 h 207"/>
                  <a:gd name="T2" fmla="*/ 195 w 333"/>
                  <a:gd name="T3" fmla="*/ 12 h 207"/>
                  <a:gd name="T4" fmla="*/ 318 w 333"/>
                  <a:gd name="T5" fmla="*/ 135 h 207"/>
                  <a:gd name="T6" fmla="*/ 318 w 333"/>
                  <a:gd name="T7" fmla="*/ 191 h 207"/>
                  <a:gd name="T8" fmla="*/ 261 w 333"/>
                  <a:gd name="T9" fmla="*/ 191 h 207"/>
                  <a:gd name="T10" fmla="*/ 167 w 333"/>
                  <a:gd name="T11" fmla="*/ 97 h 207"/>
                  <a:gd name="T12" fmla="*/ 72 w 333"/>
                  <a:gd name="T13" fmla="*/ 191 h 207"/>
                  <a:gd name="T14" fmla="*/ 16 w 333"/>
                  <a:gd name="T15" fmla="*/ 191 h 207"/>
                  <a:gd name="T16" fmla="*/ 16 w 333"/>
                  <a:gd name="T17" fmla="*/ 135 h 207"/>
                  <a:gd name="T18" fmla="*/ 139 w 333"/>
                  <a:gd name="T19" fmla="*/ 12 h 207"/>
                  <a:gd name="T20" fmla="*/ 167 w 333"/>
                  <a:gd name="T21"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07">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7" name="Group 6">
              <a:extLst>
                <a:ext uri="{FF2B5EF4-FFF2-40B4-BE49-F238E27FC236}">
                  <a16:creationId xmlns:a16="http://schemas.microsoft.com/office/drawing/2014/main" id="{58EF22DA-9488-838B-A9DD-1FA2FD4B90FF}"/>
                </a:ext>
              </a:extLst>
            </p:cNvPr>
            <p:cNvGrpSpPr/>
            <p:nvPr/>
          </p:nvGrpSpPr>
          <p:grpSpPr>
            <a:xfrm>
              <a:off x="589750" y="2656689"/>
              <a:ext cx="236794" cy="236794"/>
              <a:chOff x="672153" y="4278162"/>
              <a:chExt cx="236794" cy="236794"/>
            </a:xfrm>
          </p:grpSpPr>
          <p:sp>
            <p:nvSpPr>
              <p:cNvPr id="8" name="Oval 7">
                <a:extLst>
                  <a:ext uri="{FF2B5EF4-FFF2-40B4-BE49-F238E27FC236}">
                    <a16:creationId xmlns:a16="http://schemas.microsoft.com/office/drawing/2014/main" id="{FCFF5BD9-5B99-B602-ACA6-EB4EA51B03CB}"/>
                  </a:ext>
                </a:extLst>
              </p:cNvPr>
              <p:cNvSpPr/>
              <p:nvPr/>
            </p:nvSpPr>
            <p:spPr>
              <a:xfrm rot="16200000">
                <a:off x="672153" y="4278162"/>
                <a:ext cx="236794" cy="236794"/>
              </a:xfrm>
              <a:prstGeom prst="ellipse">
                <a:avLst/>
              </a:prstGeom>
              <a:gradFill>
                <a:gsLst>
                  <a:gs pos="0">
                    <a:srgbClr val="06AB9A"/>
                  </a:gs>
                  <a:gs pos="100000">
                    <a:srgbClr val="002060"/>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5">
                <a:extLst>
                  <a:ext uri="{FF2B5EF4-FFF2-40B4-BE49-F238E27FC236}">
                    <a16:creationId xmlns:a16="http://schemas.microsoft.com/office/drawing/2014/main" id="{58B88345-0C9D-23C7-7AF5-3340B353F52D}"/>
                  </a:ext>
                </a:extLst>
              </p:cNvPr>
              <p:cNvSpPr>
                <a:spLocks/>
              </p:cNvSpPr>
              <p:nvPr/>
            </p:nvSpPr>
            <p:spPr bwMode="auto">
              <a:xfrm rot="5400000">
                <a:off x="725657" y="4358821"/>
                <a:ext cx="129787" cy="80977"/>
              </a:xfrm>
              <a:custGeom>
                <a:avLst/>
                <a:gdLst>
                  <a:gd name="T0" fmla="*/ 167 w 333"/>
                  <a:gd name="T1" fmla="*/ 0 h 207"/>
                  <a:gd name="T2" fmla="*/ 195 w 333"/>
                  <a:gd name="T3" fmla="*/ 12 h 207"/>
                  <a:gd name="T4" fmla="*/ 318 w 333"/>
                  <a:gd name="T5" fmla="*/ 135 h 207"/>
                  <a:gd name="T6" fmla="*/ 318 w 333"/>
                  <a:gd name="T7" fmla="*/ 191 h 207"/>
                  <a:gd name="T8" fmla="*/ 261 w 333"/>
                  <a:gd name="T9" fmla="*/ 191 h 207"/>
                  <a:gd name="T10" fmla="*/ 167 w 333"/>
                  <a:gd name="T11" fmla="*/ 97 h 207"/>
                  <a:gd name="T12" fmla="*/ 72 w 333"/>
                  <a:gd name="T13" fmla="*/ 191 h 207"/>
                  <a:gd name="T14" fmla="*/ 16 w 333"/>
                  <a:gd name="T15" fmla="*/ 191 h 207"/>
                  <a:gd name="T16" fmla="*/ 16 w 333"/>
                  <a:gd name="T17" fmla="*/ 135 h 207"/>
                  <a:gd name="T18" fmla="*/ 139 w 333"/>
                  <a:gd name="T19" fmla="*/ 12 h 207"/>
                  <a:gd name="T20" fmla="*/ 167 w 333"/>
                  <a:gd name="T21"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07">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10" name="Group 9">
              <a:extLst>
                <a:ext uri="{FF2B5EF4-FFF2-40B4-BE49-F238E27FC236}">
                  <a16:creationId xmlns:a16="http://schemas.microsoft.com/office/drawing/2014/main" id="{AAC77A5C-32A6-8E2B-0DA3-1C8A614D1B63}"/>
                </a:ext>
              </a:extLst>
            </p:cNvPr>
            <p:cNvGrpSpPr/>
            <p:nvPr/>
          </p:nvGrpSpPr>
          <p:grpSpPr>
            <a:xfrm>
              <a:off x="589750" y="3686329"/>
              <a:ext cx="236794" cy="236794"/>
              <a:chOff x="672153" y="4278162"/>
              <a:chExt cx="236794" cy="236794"/>
            </a:xfrm>
          </p:grpSpPr>
          <p:sp>
            <p:nvSpPr>
              <p:cNvPr id="11" name="Oval 10">
                <a:extLst>
                  <a:ext uri="{FF2B5EF4-FFF2-40B4-BE49-F238E27FC236}">
                    <a16:creationId xmlns:a16="http://schemas.microsoft.com/office/drawing/2014/main" id="{BA19D92E-9466-DAC2-1E7A-362AE8DB1594}"/>
                  </a:ext>
                </a:extLst>
              </p:cNvPr>
              <p:cNvSpPr/>
              <p:nvPr/>
            </p:nvSpPr>
            <p:spPr>
              <a:xfrm rot="16200000">
                <a:off x="672153" y="4278162"/>
                <a:ext cx="236794" cy="236794"/>
              </a:xfrm>
              <a:prstGeom prst="ellipse">
                <a:avLst/>
              </a:prstGeom>
              <a:gradFill>
                <a:gsLst>
                  <a:gs pos="0">
                    <a:srgbClr val="06AB9A"/>
                  </a:gs>
                  <a:gs pos="100000">
                    <a:srgbClr val="002060"/>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5">
                <a:extLst>
                  <a:ext uri="{FF2B5EF4-FFF2-40B4-BE49-F238E27FC236}">
                    <a16:creationId xmlns:a16="http://schemas.microsoft.com/office/drawing/2014/main" id="{3D008763-6A2F-6226-EDEC-8DEDBA82BB85}"/>
                  </a:ext>
                </a:extLst>
              </p:cNvPr>
              <p:cNvSpPr>
                <a:spLocks/>
              </p:cNvSpPr>
              <p:nvPr/>
            </p:nvSpPr>
            <p:spPr bwMode="auto">
              <a:xfrm rot="5400000">
                <a:off x="725657" y="4358821"/>
                <a:ext cx="129787" cy="80977"/>
              </a:xfrm>
              <a:custGeom>
                <a:avLst/>
                <a:gdLst>
                  <a:gd name="T0" fmla="*/ 167 w 333"/>
                  <a:gd name="T1" fmla="*/ 0 h 207"/>
                  <a:gd name="T2" fmla="*/ 195 w 333"/>
                  <a:gd name="T3" fmla="*/ 12 h 207"/>
                  <a:gd name="T4" fmla="*/ 318 w 333"/>
                  <a:gd name="T5" fmla="*/ 135 h 207"/>
                  <a:gd name="T6" fmla="*/ 318 w 333"/>
                  <a:gd name="T7" fmla="*/ 191 h 207"/>
                  <a:gd name="T8" fmla="*/ 261 w 333"/>
                  <a:gd name="T9" fmla="*/ 191 h 207"/>
                  <a:gd name="T10" fmla="*/ 167 w 333"/>
                  <a:gd name="T11" fmla="*/ 97 h 207"/>
                  <a:gd name="T12" fmla="*/ 72 w 333"/>
                  <a:gd name="T13" fmla="*/ 191 h 207"/>
                  <a:gd name="T14" fmla="*/ 16 w 333"/>
                  <a:gd name="T15" fmla="*/ 191 h 207"/>
                  <a:gd name="T16" fmla="*/ 16 w 333"/>
                  <a:gd name="T17" fmla="*/ 135 h 207"/>
                  <a:gd name="T18" fmla="*/ 139 w 333"/>
                  <a:gd name="T19" fmla="*/ 12 h 207"/>
                  <a:gd name="T20" fmla="*/ 167 w 333"/>
                  <a:gd name="T21"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07">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15" name="Group 14">
              <a:extLst>
                <a:ext uri="{FF2B5EF4-FFF2-40B4-BE49-F238E27FC236}">
                  <a16:creationId xmlns:a16="http://schemas.microsoft.com/office/drawing/2014/main" id="{9BCEB27A-0C49-5C00-26F7-39EAFDDC12A9}"/>
                </a:ext>
              </a:extLst>
            </p:cNvPr>
            <p:cNvGrpSpPr/>
            <p:nvPr/>
          </p:nvGrpSpPr>
          <p:grpSpPr>
            <a:xfrm>
              <a:off x="589750" y="4715969"/>
              <a:ext cx="236794" cy="236794"/>
              <a:chOff x="672153" y="4278162"/>
              <a:chExt cx="236794" cy="236794"/>
            </a:xfrm>
          </p:grpSpPr>
          <p:sp>
            <p:nvSpPr>
              <p:cNvPr id="18" name="Oval 17">
                <a:extLst>
                  <a:ext uri="{FF2B5EF4-FFF2-40B4-BE49-F238E27FC236}">
                    <a16:creationId xmlns:a16="http://schemas.microsoft.com/office/drawing/2014/main" id="{6CAF991A-01C2-ECB1-3BA9-D58313E8BAAC}"/>
                  </a:ext>
                </a:extLst>
              </p:cNvPr>
              <p:cNvSpPr/>
              <p:nvPr/>
            </p:nvSpPr>
            <p:spPr>
              <a:xfrm rot="16200000">
                <a:off x="672153" y="4278162"/>
                <a:ext cx="236794" cy="236794"/>
              </a:xfrm>
              <a:prstGeom prst="ellipse">
                <a:avLst/>
              </a:prstGeom>
              <a:gradFill>
                <a:gsLst>
                  <a:gs pos="0">
                    <a:srgbClr val="06AB9A"/>
                  </a:gs>
                  <a:gs pos="100000">
                    <a:srgbClr val="002060"/>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5">
                <a:extLst>
                  <a:ext uri="{FF2B5EF4-FFF2-40B4-BE49-F238E27FC236}">
                    <a16:creationId xmlns:a16="http://schemas.microsoft.com/office/drawing/2014/main" id="{F6B96C24-2003-9C5C-9ED7-24E55A1021DC}"/>
                  </a:ext>
                </a:extLst>
              </p:cNvPr>
              <p:cNvSpPr>
                <a:spLocks/>
              </p:cNvSpPr>
              <p:nvPr/>
            </p:nvSpPr>
            <p:spPr bwMode="auto">
              <a:xfrm rot="5400000">
                <a:off x="725657" y="4358821"/>
                <a:ext cx="129787" cy="80977"/>
              </a:xfrm>
              <a:custGeom>
                <a:avLst/>
                <a:gdLst>
                  <a:gd name="T0" fmla="*/ 167 w 333"/>
                  <a:gd name="T1" fmla="*/ 0 h 207"/>
                  <a:gd name="T2" fmla="*/ 195 w 333"/>
                  <a:gd name="T3" fmla="*/ 12 h 207"/>
                  <a:gd name="T4" fmla="*/ 318 w 333"/>
                  <a:gd name="T5" fmla="*/ 135 h 207"/>
                  <a:gd name="T6" fmla="*/ 318 w 333"/>
                  <a:gd name="T7" fmla="*/ 191 h 207"/>
                  <a:gd name="T8" fmla="*/ 261 w 333"/>
                  <a:gd name="T9" fmla="*/ 191 h 207"/>
                  <a:gd name="T10" fmla="*/ 167 w 333"/>
                  <a:gd name="T11" fmla="*/ 97 h 207"/>
                  <a:gd name="T12" fmla="*/ 72 w 333"/>
                  <a:gd name="T13" fmla="*/ 191 h 207"/>
                  <a:gd name="T14" fmla="*/ 16 w 333"/>
                  <a:gd name="T15" fmla="*/ 191 h 207"/>
                  <a:gd name="T16" fmla="*/ 16 w 333"/>
                  <a:gd name="T17" fmla="*/ 135 h 207"/>
                  <a:gd name="T18" fmla="*/ 139 w 333"/>
                  <a:gd name="T19" fmla="*/ 12 h 207"/>
                  <a:gd name="T20" fmla="*/ 167 w 333"/>
                  <a:gd name="T21"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07">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20" name="Group 19">
              <a:extLst>
                <a:ext uri="{FF2B5EF4-FFF2-40B4-BE49-F238E27FC236}">
                  <a16:creationId xmlns:a16="http://schemas.microsoft.com/office/drawing/2014/main" id="{79F6FA1F-839D-8DC4-57D0-25B9036FF75C}"/>
                </a:ext>
              </a:extLst>
            </p:cNvPr>
            <p:cNvGrpSpPr/>
            <p:nvPr/>
          </p:nvGrpSpPr>
          <p:grpSpPr>
            <a:xfrm>
              <a:off x="589750" y="5646816"/>
              <a:ext cx="236794" cy="236794"/>
              <a:chOff x="672153" y="4278162"/>
              <a:chExt cx="236794" cy="236794"/>
            </a:xfrm>
          </p:grpSpPr>
          <p:sp>
            <p:nvSpPr>
              <p:cNvPr id="21" name="Oval 20">
                <a:extLst>
                  <a:ext uri="{FF2B5EF4-FFF2-40B4-BE49-F238E27FC236}">
                    <a16:creationId xmlns:a16="http://schemas.microsoft.com/office/drawing/2014/main" id="{474C4FBC-E2CF-A83F-5898-33254A40FC1E}"/>
                  </a:ext>
                </a:extLst>
              </p:cNvPr>
              <p:cNvSpPr/>
              <p:nvPr/>
            </p:nvSpPr>
            <p:spPr>
              <a:xfrm rot="16200000">
                <a:off x="672153" y="4278162"/>
                <a:ext cx="236794" cy="236794"/>
              </a:xfrm>
              <a:prstGeom prst="ellipse">
                <a:avLst/>
              </a:prstGeom>
              <a:gradFill>
                <a:gsLst>
                  <a:gs pos="0">
                    <a:srgbClr val="06AB9A"/>
                  </a:gs>
                  <a:gs pos="100000">
                    <a:srgbClr val="002060"/>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5">
                <a:extLst>
                  <a:ext uri="{FF2B5EF4-FFF2-40B4-BE49-F238E27FC236}">
                    <a16:creationId xmlns:a16="http://schemas.microsoft.com/office/drawing/2014/main" id="{1D98DAEE-E6E4-DC2F-276C-4162C206AE39}"/>
                  </a:ext>
                </a:extLst>
              </p:cNvPr>
              <p:cNvSpPr>
                <a:spLocks/>
              </p:cNvSpPr>
              <p:nvPr/>
            </p:nvSpPr>
            <p:spPr bwMode="auto">
              <a:xfrm rot="5400000">
                <a:off x="725657" y="4358821"/>
                <a:ext cx="129787" cy="80977"/>
              </a:xfrm>
              <a:custGeom>
                <a:avLst/>
                <a:gdLst>
                  <a:gd name="T0" fmla="*/ 167 w 333"/>
                  <a:gd name="T1" fmla="*/ 0 h 207"/>
                  <a:gd name="T2" fmla="*/ 195 w 333"/>
                  <a:gd name="T3" fmla="*/ 12 h 207"/>
                  <a:gd name="T4" fmla="*/ 318 w 333"/>
                  <a:gd name="T5" fmla="*/ 135 h 207"/>
                  <a:gd name="T6" fmla="*/ 318 w 333"/>
                  <a:gd name="T7" fmla="*/ 191 h 207"/>
                  <a:gd name="T8" fmla="*/ 261 w 333"/>
                  <a:gd name="T9" fmla="*/ 191 h 207"/>
                  <a:gd name="T10" fmla="*/ 167 w 333"/>
                  <a:gd name="T11" fmla="*/ 97 h 207"/>
                  <a:gd name="T12" fmla="*/ 72 w 333"/>
                  <a:gd name="T13" fmla="*/ 191 h 207"/>
                  <a:gd name="T14" fmla="*/ 16 w 333"/>
                  <a:gd name="T15" fmla="*/ 191 h 207"/>
                  <a:gd name="T16" fmla="*/ 16 w 333"/>
                  <a:gd name="T17" fmla="*/ 135 h 207"/>
                  <a:gd name="T18" fmla="*/ 139 w 333"/>
                  <a:gd name="T19" fmla="*/ 12 h 207"/>
                  <a:gd name="T20" fmla="*/ 167 w 333"/>
                  <a:gd name="T21"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07">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spTree>
    <p:extLst>
      <p:ext uri="{BB962C8B-B14F-4D97-AF65-F5344CB8AC3E}">
        <p14:creationId xmlns:p14="http://schemas.microsoft.com/office/powerpoint/2010/main" val="421216499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C878ADA-11C0-4B9E-B024-64D353C118EA}"/>
              </a:ext>
            </a:extLst>
          </p:cNvPr>
          <p:cNvGrpSpPr/>
          <p:nvPr/>
        </p:nvGrpSpPr>
        <p:grpSpPr>
          <a:xfrm>
            <a:off x="746292" y="2070667"/>
            <a:ext cx="10699415" cy="3592086"/>
            <a:chOff x="778210" y="1907909"/>
            <a:chExt cx="10699415" cy="3592086"/>
          </a:xfrm>
        </p:grpSpPr>
        <p:cxnSp>
          <p:nvCxnSpPr>
            <p:cNvPr id="57" name="Straight Connector 56">
              <a:extLst>
                <a:ext uri="{FF2B5EF4-FFF2-40B4-BE49-F238E27FC236}">
                  <a16:creationId xmlns:a16="http://schemas.microsoft.com/office/drawing/2014/main" id="{62D71F5D-74AD-1483-27A3-FA336B1BF739}"/>
                </a:ext>
              </a:extLst>
            </p:cNvPr>
            <p:cNvCxnSpPr>
              <a:cxnSpLocks/>
            </p:cNvCxnSpPr>
            <p:nvPr/>
          </p:nvCxnSpPr>
          <p:spPr>
            <a:xfrm>
              <a:off x="4076700" y="1982859"/>
              <a:ext cx="0" cy="3517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F308B9C-90ED-0D1F-C29F-D7F1D58A7CFD}"/>
                </a:ext>
              </a:extLst>
            </p:cNvPr>
            <p:cNvCxnSpPr>
              <a:cxnSpLocks/>
            </p:cNvCxnSpPr>
            <p:nvPr/>
          </p:nvCxnSpPr>
          <p:spPr>
            <a:xfrm>
              <a:off x="8296275" y="1982859"/>
              <a:ext cx="0" cy="3517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888BEEDC-CB52-E309-8F00-1135FA05C40B}"/>
                </a:ext>
              </a:extLst>
            </p:cNvPr>
            <p:cNvCxnSpPr/>
            <p:nvPr/>
          </p:nvCxnSpPr>
          <p:spPr>
            <a:xfrm>
              <a:off x="847725" y="3724275"/>
              <a:ext cx="106299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15EB9E2-49EE-0B96-FA79-8B1C8A055BFB}"/>
                </a:ext>
              </a:extLst>
            </p:cNvPr>
            <p:cNvGrpSpPr/>
            <p:nvPr/>
          </p:nvGrpSpPr>
          <p:grpSpPr>
            <a:xfrm>
              <a:off x="778210" y="1907909"/>
              <a:ext cx="10370910" cy="3453149"/>
              <a:chOff x="778210" y="1907909"/>
              <a:chExt cx="10370910" cy="3453149"/>
            </a:xfrm>
          </p:grpSpPr>
          <p:grpSp>
            <p:nvGrpSpPr>
              <p:cNvPr id="10" name="Group 9">
                <a:extLst>
                  <a:ext uri="{FF2B5EF4-FFF2-40B4-BE49-F238E27FC236}">
                    <a16:creationId xmlns:a16="http://schemas.microsoft.com/office/drawing/2014/main" id="{8102306E-C2BD-F553-7C38-5793C49CA10E}"/>
                  </a:ext>
                </a:extLst>
              </p:cNvPr>
              <p:cNvGrpSpPr/>
              <p:nvPr/>
            </p:nvGrpSpPr>
            <p:grpSpPr>
              <a:xfrm>
                <a:off x="4792070" y="1907909"/>
                <a:ext cx="2701975" cy="3453149"/>
                <a:chOff x="4811687" y="1907909"/>
                <a:chExt cx="2701975" cy="3453149"/>
              </a:xfrm>
            </p:grpSpPr>
            <p:sp>
              <p:nvSpPr>
                <p:cNvPr id="74" name="TextBox 73">
                  <a:extLst>
                    <a:ext uri="{FF2B5EF4-FFF2-40B4-BE49-F238E27FC236}">
                      <a16:creationId xmlns:a16="http://schemas.microsoft.com/office/drawing/2014/main" id="{C9ECE1E0-1D85-A304-7632-2B99EFF1273F}"/>
                    </a:ext>
                  </a:extLst>
                </p:cNvPr>
                <p:cNvSpPr txBox="1"/>
                <p:nvPr/>
              </p:nvSpPr>
              <p:spPr>
                <a:xfrm>
                  <a:off x="5260844" y="2773515"/>
                  <a:ext cx="1803660" cy="646331"/>
                </a:xfrm>
                <a:prstGeom prst="rect">
                  <a:avLst/>
                </a:prstGeom>
                <a:noFill/>
              </p:spPr>
              <p:txBody>
                <a:bodyPr wrap="square">
                  <a:spAutoFit/>
                </a:bodyPr>
                <a:lstStyle/>
                <a:p>
                  <a:pPr algn="ctr"/>
                  <a:r>
                    <a:rPr lang="en-US" b="1" i="0" dirty="0">
                      <a:solidFill>
                        <a:schemeClr val="tx1">
                          <a:lumMod val="75000"/>
                          <a:lumOff val="25000"/>
                        </a:schemeClr>
                      </a:solidFill>
                      <a:effectLst/>
                      <a:latin typeface="Segoe UI" panose="020B0502040204020203" pitchFamily="34" charset="0"/>
                      <a:cs typeface="Segoe UI" panose="020B0502040204020203" pitchFamily="34" charset="0"/>
                    </a:rPr>
                    <a:t>Reducing Human Error</a:t>
                  </a:r>
                </a:p>
              </p:txBody>
            </p:sp>
            <p:sp>
              <p:nvSpPr>
                <p:cNvPr id="7" name="TextBox 6">
                  <a:extLst>
                    <a:ext uri="{FF2B5EF4-FFF2-40B4-BE49-F238E27FC236}">
                      <a16:creationId xmlns:a16="http://schemas.microsoft.com/office/drawing/2014/main" id="{11AD2E5C-FBC4-4579-9D5F-C49CF43FF1B5}"/>
                    </a:ext>
                  </a:extLst>
                </p:cNvPr>
                <p:cNvSpPr txBox="1"/>
                <p:nvPr/>
              </p:nvSpPr>
              <p:spPr>
                <a:xfrm>
                  <a:off x="4811687" y="4037619"/>
                  <a:ext cx="2701975" cy="1323439"/>
                </a:xfrm>
                <a:prstGeom prst="rect">
                  <a:avLst/>
                </a:prstGeom>
                <a:noFill/>
              </p:spPr>
              <p:txBody>
                <a:bodyPr wrap="square">
                  <a:spAutoFit/>
                </a:bodyPr>
                <a:lstStyle/>
                <a:p>
                  <a:pPr algn="ctr"/>
                  <a:r>
                    <a:rPr lang="en-US" sz="1600" b="0" i="0" dirty="0">
                      <a:solidFill>
                        <a:schemeClr val="tx1">
                          <a:lumMod val="75000"/>
                          <a:lumOff val="25000"/>
                        </a:schemeClr>
                      </a:solidFill>
                      <a:effectLst/>
                      <a:latin typeface="Segoe UI" panose="020B0502040204020203" pitchFamily="34" charset="0"/>
                      <a:cs typeface="Segoe UI" panose="020B0502040204020203" pitchFamily="34" charset="0"/>
                    </a:rPr>
                    <a:t>Chatbots can minimize errors that may occur due to human factors, providing consistent and accurate information</a:t>
                  </a:r>
                </a:p>
              </p:txBody>
            </p:sp>
            <p:pic>
              <p:nvPicPr>
                <p:cNvPr id="11" name="Graphic 10" descr="Close with solid fill">
                  <a:extLst>
                    <a:ext uri="{FF2B5EF4-FFF2-40B4-BE49-F238E27FC236}">
                      <a16:creationId xmlns:a16="http://schemas.microsoft.com/office/drawing/2014/main" id="{5FB608A6-125F-B579-D9B3-FC67B67A43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09637" y="1907909"/>
                  <a:ext cx="706075" cy="706075"/>
                </a:xfrm>
                <a:prstGeom prst="rect">
                  <a:avLst/>
                </a:prstGeom>
              </p:spPr>
            </p:pic>
          </p:grpSp>
          <p:grpSp>
            <p:nvGrpSpPr>
              <p:cNvPr id="12" name="Group 11">
                <a:extLst>
                  <a:ext uri="{FF2B5EF4-FFF2-40B4-BE49-F238E27FC236}">
                    <a16:creationId xmlns:a16="http://schemas.microsoft.com/office/drawing/2014/main" id="{692BD6E6-967A-A11A-0D10-AA1CD2451782}"/>
                  </a:ext>
                </a:extLst>
              </p:cNvPr>
              <p:cNvGrpSpPr/>
              <p:nvPr/>
            </p:nvGrpSpPr>
            <p:grpSpPr>
              <a:xfrm>
                <a:off x="778210" y="1907909"/>
                <a:ext cx="2807086" cy="3453149"/>
                <a:chOff x="778210" y="1907909"/>
                <a:chExt cx="2807086" cy="3453149"/>
              </a:xfrm>
            </p:grpSpPr>
            <p:sp>
              <p:nvSpPr>
                <p:cNvPr id="63" name="TextBox 62">
                  <a:extLst>
                    <a:ext uri="{FF2B5EF4-FFF2-40B4-BE49-F238E27FC236}">
                      <a16:creationId xmlns:a16="http://schemas.microsoft.com/office/drawing/2014/main" id="{9DEEB9A9-E1FC-1EAC-DB65-E5F29A7CAC25}"/>
                    </a:ext>
                  </a:extLst>
                </p:cNvPr>
                <p:cNvSpPr txBox="1"/>
                <p:nvPr/>
              </p:nvSpPr>
              <p:spPr>
                <a:xfrm>
                  <a:off x="975716" y="2773515"/>
                  <a:ext cx="2412074" cy="646331"/>
                </a:xfrm>
                <a:prstGeom prst="rect">
                  <a:avLst/>
                </a:prstGeom>
                <a:noFill/>
              </p:spPr>
              <p:txBody>
                <a:bodyPr wrap="square">
                  <a:spAutoFit/>
                </a:bodyPr>
                <a:lstStyle/>
                <a:p>
                  <a:pPr algn="ctr"/>
                  <a:r>
                    <a:rPr lang="en-US" b="1" i="0" dirty="0">
                      <a:solidFill>
                        <a:schemeClr val="tx1">
                          <a:lumMod val="75000"/>
                          <a:lumOff val="25000"/>
                        </a:schemeClr>
                      </a:solidFill>
                      <a:effectLst/>
                      <a:latin typeface="Segoe UI" panose="020B0502040204020203" pitchFamily="34" charset="0"/>
                      <a:cs typeface="Segoe UI" panose="020B0502040204020203" pitchFamily="34" charset="0"/>
                    </a:rPr>
                    <a:t>Learning and Improvement</a:t>
                  </a:r>
                </a:p>
              </p:txBody>
            </p:sp>
            <p:sp>
              <p:nvSpPr>
                <p:cNvPr id="5" name="TextBox 4">
                  <a:extLst>
                    <a:ext uri="{FF2B5EF4-FFF2-40B4-BE49-F238E27FC236}">
                      <a16:creationId xmlns:a16="http://schemas.microsoft.com/office/drawing/2014/main" id="{0A00C742-F1F8-1270-E3C5-7606CC17A394}"/>
                    </a:ext>
                  </a:extLst>
                </p:cNvPr>
                <p:cNvSpPr txBox="1"/>
                <p:nvPr/>
              </p:nvSpPr>
              <p:spPr>
                <a:xfrm>
                  <a:off x="778210" y="4037619"/>
                  <a:ext cx="2807086" cy="1323439"/>
                </a:xfrm>
                <a:prstGeom prst="rect">
                  <a:avLst/>
                </a:prstGeom>
                <a:noFill/>
              </p:spPr>
              <p:txBody>
                <a:bodyPr wrap="square">
                  <a:spAutoFit/>
                </a:bodyPr>
                <a:lstStyle/>
                <a:p>
                  <a:pPr algn="ctr"/>
                  <a:r>
                    <a:rPr lang="en-US" sz="1600" b="0" i="0" dirty="0">
                      <a:solidFill>
                        <a:schemeClr val="tx1">
                          <a:lumMod val="75000"/>
                          <a:lumOff val="25000"/>
                        </a:schemeClr>
                      </a:solidFill>
                      <a:effectLst/>
                      <a:latin typeface="Segoe UI" panose="020B0502040204020203" pitchFamily="34" charset="0"/>
                      <a:cs typeface="Segoe UI" panose="020B0502040204020203" pitchFamily="34" charset="0"/>
                    </a:rPr>
                    <a:t>Chatbots evolve, learning from interactions, enhancing performance, and better addressing user needs over time.</a:t>
                  </a:r>
                </a:p>
              </p:txBody>
            </p:sp>
            <p:pic>
              <p:nvPicPr>
                <p:cNvPr id="13" name="Graphic 12" descr="Classroom with solid fill">
                  <a:extLst>
                    <a:ext uri="{FF2B5EF4-FFF2-40B4-BE49-F238E27FC236}">
                      <a16:creationId xmlns:a16="http://schemas.microsoft.com/office/drawing/2014/main" id="{F81055D9-BF37-7F5F-D168-0E355FC870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8716" y="1907909"/>
                  <a:ext cx="706075" cy="706075"/>
                </a:xfrm>
                <a:prstGeom prst="rect">
                  <a:avLst/>
                </a:prstGeom>
              </p:spPr>
            </p:pic>
          </p:grpSp>
          <p:grpSp>
            <p:nvGrpSpPr>
              <p:cNvPr id="8" name="Group 7">
                <a:extLst>
                  <a:ext uri="{FF2B5EF4-FFF2-40B4-BE49-F238E27FC236}">
                    <a16:creationId xmlns:a16="http://schemas.microsoft.com/office/drawing/2014/main" id="{8428316C-1707-48D7-137D-7C7EDCFC4DD2}"/>
                  </a:ext>
                </a:extLst>
              </p:cNvPr>
              <p:cNvGrpSpPr/>
              <p:nvPr/>
            </p:nvGrpSpPr>
            <p:grpSpPr>
              <a:xfrm>
                <a:off x="8700820" y="1907909"/>
                <a:ext cx="2448300" cy="3453149"/>
                <a:chOff x="8700820" y="1907909"/>
                <a:chExt cx="2448300" cy="3453149"/>
              </a:xfrm>
            </p:grpSpPr>
            <p:sp>
              <p:nvSpPr>
                <p:cNvPr id="75" name="TextBox 74">
                  <a:extLst>
                    <a:ext uri="{FF2B5EF4-FFF2-40B4-BE49-F238E27FC236}">
                      <a16:creationId xmlns:a16="http://schemas.microsoft.com/office/drawing/2014/main" id="{5998699E-3A17-1BC9-81DE-E919A2DB7522}"/>
                    </a:ext>
                  </a:extLst>
                </p:cNvPr>
                <p:cNvSpPr txBox="1"/>
                <p:nvPr/>
              </p:nvSpPr>
              <p:spPr>
                <a:xfrm>
                  <a:off x="8891842" y="2773515"/>
                  <a:ext cx="2066256" cy="646331"/>
                </a:xfrm>
                <a:prstGeom prst="rect">
                  <a:avLst/>
                </a:prstGeom>
                <a:noFill/>
              </p:spPr>
              <p:txBody>
                <a:bodyPr wrap="square">
                  <a:spAutoFit/>
                </a:bodyPr>
                <a:lstStyle/>
                <a:p>
                  <a:pPr algn="ctr"/>
                  <a:r>
                    <a:rPr lang="en-US" b="1" i="0" dirty="0">
                      <a:solidFill>
                        <a:schemeClr val="tx1">
                          <a:lumMod val="75000"/>
                          <a:lumOff val="25000"/>
                        </a:schemeClr>
                      </a:solidFill>
                      <a:effectLst/>
                      <a:latin typeface="Segoe UI" panose="020B0502040204020203" pitchFamily="34" charset="0"/>
                      <a:cs typeface="Segoe UI" panose="020B0502040204020203" pitchFamily="34" charset="0"/>
                    </a:rPr>
                    <a:t>Language Support</a:t>
                  </a:r>
                </a:p>
              </p:txBody>
            </p:sp>
            <p:sp>
              <p:nvSpPr>
                <p:cNvPr id="9" name="TextBox 8">
                  <a:extLst>
                    <a:ext uri="{FF2B5EF4-FFF2-40B4-BE49-F238E27FC236}">
                      <a16:creationId xmlns:a16="http://schemas.microsoft.com/office/drawing/2014/main" id="{0040CF3C-FABC-68A5-71BD-E615EFAA8B29}"/>
                    </a:ext>
                  </a:extLst>
                </p:cNvPr>
                <p:cNvSpPr txBox="1"/>
                <p:nvPr/>
              </p:nvSpPr>
              <p:spPr>
                <a:xfrm>
                  <a:off x="8700820" y="4037619"/>
                  <a:ext cx="2448300" cy="1323439"/>
                </a:xfrm>
                <a:prstGeom prst="rect">
                  <a:avLst/>
                </a:prstGeom>
                <a:noFill/>
              </p:spPr>
              <p:txBody>
                <a:bodyPr wrap="square">
                  <a:spAutoFit/>
                </a:bodyPr>
                <a:lstStyle/>
                <a:p>
                  <a:pPr algn="ctr"/>
                  <a:r>
                    <a:rPr lang="en-US" sz="1600" b="0" i="0" dirty="0">
                      <a:solidFill>
                        <a:schemeClr val="tx1">
                          <a:lumMod val="75000"/>
                          <a:lumOff val="25000"/>
                        </a:schemeClr>
                      </a:solidFill>
                      <a:effectLst/>
                      <a:latin typeface="Segoe UI" panose="020B0502040204020203" pitchFamily="34" charset="0"/>
                      <a:cs typeface="Segoe UI" panose="020B0502040204020203" pitchFamily="34" charset="0"/>
                    </a:rPr>
                    <a:t>Chatbots can support multiple languages, making them accessible to users around the world.</a:t>
                  </a:r>
                </a:p>
              </p:txBody>
            </p:sp>
            <p:pic>
              <p:nvPicPr>
                <p:cNvPr id="17" name="Graphic 16" descr="Remote learning language with solid fill">
                  <a:extLst>
                    <a:ext uri="{FF2B5EF4-FFF2-40B4-BE49-F238E27FC236}">
                      <a16:creationId xmlns:a16="http://schemas.microsoft.com/office/drawing/2014/main" id="{59E4E645-FBDC-D046-A8B5-3E2DE3DA3B8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71933" y="1907909"/>
                  <a:ext cx="706075" cy="706075"/>
                </a:xfrm>
                <a:prstGeom prst="rect">
                  <a:avLst/>
                </a:prstGeom>
              </p:spPr>
            </p:pic>
          </p:grpSp>
        </p:grpSp>
      </p:grpSp>
      <p:sp>
        <p:nvSpPr>
          <p:cNvPr id="19" name="object 7">
            <a:extLst>
              <a:ext uri="{FF2B5EF4-FFF2-40B4-BE49-F238E27FC236}">
                <a16:creationId xmlns:a16="http://schemas.microsoft.com/office/drawing/2014/main" id="{950C7A35-7A46-D6A3-36F7-2B433F0EF8C9}"/>
              </a:ext>
            </a:extLst>
          </p:cNvPr>
          <p:cNvSpPr/>
          <p:nvPr/>
        </p:nvSpPr>
        <p:spPr>
          <a:xfrm>
            <a:off x="11321546" y="-14990"/>
            <a:ext cx="885825" cy="2313940"/>
          </a:xfrm>
          <a:custGeom>
            <a:avLst/>
            <a:gdLst/>
            <a:ahLst/>
            <a:cxnLst/>
            <a:rect l="l" t="t" r="r" b="b"/>
            <a:pathLst>
              <a:path w="885825" h="2313940">
                <a:moveTo>
                  <a:pt x="885444" y="0"/>
                </a:moveTo>
                <a:lnTo>
                  <a:pt x="0" y="0"/>
                </a:lnTo>
                <a:lnTo>
                  <a:pt x="0" y="1025016"/>
                </a:lnTo>
                <a:lnTo>
                  <a:pt x="898" y="1075306"/>
                </a:lnTo>
                <a:lnTo>
                  <a:pt x="3574" y="1125143"/>
                </a:lnTo>
                <a:lnTo>
                  <a:pt x="7995" y="1174498"/>
                </a:lnTo>
                <a:lnTo>
                  <a:pt x="14133" y="1223340"/>
                </a:lnTo>
                <a:lnTo>
                  <a:pt x="21956" y="1271639"/>
                </a:lnTo>
                <a:lnTo>
                  <a:pt x="31433" y="1319364"/>
                </a:lnTo>
                <a:lnTo>
                  <a:pt x="42534" y="1366483"/>
                </a:lnTo>
                <a:lnTo>
                  <a:pt x="55229" y="1412968"/>
                </a:lnTo>
                <a:lnTo>
                  <a:pt x="69486" y="1458787"/>
                </a:lnTo>
                <a:lnTo>
                  <a:pt x="85276" y="1503910"/>
                </a:lnTo>
                <a:lnTo>
                  <a:pt x="102568" y="1548305"/>
                </a:lnTo>
                <a:lnTo>
                  <a:pt x="121330" y="1591943"/>
                </a:lnTo>
                <a:lnTo>
                  <a:pt x="141533" y="1634793"/>
                </a:lnTo>
                <a:lnTo>
                  <a:pt x="163146" y="1676824"/>
                </a:lnTo>
                <a:lnTo>
                  <a:pt x="186139" y="1718006"/>
                </a:lnTo>
                <a:lnTo>
                  <a:pt x="210480" y="1758309"/>
                </a:lnTo>
                <a:lnTo>
                  <a:pt x="236140" y="1797700"/>
                </a:lnTo>
                <a:lnTo>
                  <a:pt x="263087" y="1836151"/>
                </a:lnTo>
                <a:lnTo>
                  <a:pt x="291292" y="1873631"/>
                </a:lnTo>
                <a:lnTo>
                  <a:pt x="320723" y="1910108"/>
                </a:lnTo>
                <a:lnTo>
                  <a:pt x="351350" y="1945552"/>
                </a:lnTo>
                <a:lnTo>
                  <a:pt x="383142" y="1979934"/>
                </a:lnTo>
                <a:lnTo>
                  <a:pt x="416070" y="2013221"/>
                </a:lnTo>
                <a:lnTo>
                  <a:pt x="450101" y="2045384"/>
                </a:lnTo>
                <a:lnTo>
                  <a:pt x="485206" y="2076392"/>
                </a:lnTo>
                <a:lnTo>
                  <a:pt x="521354" y="2106214"/>
                </a:lnTo>
                <a:lnTo>
                  <a:pt x="558515" y="2134821"/>
                </a:lnTo>
                <a:lnTo>
                  <a:pt x="596658" y="2162180"/>
                </a:lnTo>
                <a:lnTo>
                  <a:pt x="635752" y="2188263"/>
                </a:lnTo>
                <a:lnTo>
                  <a:pt x="675767" y="2213037"/>
                </a:lnTo>
                <a:lnTo>
                  <a:pt x="716672" y="2236473"/>
                </a:lnTo>
                <a:lnTo>
                  <a:pt x="758436" y="2258541"/>
                </a:lnTo>
                <a:lnTo>
                  <a:pt x="801030" y="2279208"/>
                </a:lnTo>
                <a:lnTo>
                  <a:pt x="844423" y="2298446"/>
                </a:lnTo>
                <a:lnTo>
                  <a:pt x="885444" y="2313432"/>
                </a:lnTo>
                <a:lnTo>
                  <a:pt x="885444" y="0"/>
                </a:lnTo>
                <a:close/>
              </a:path>
            </a:pathLst>
          </a:custGeom>
          <a:solidFill>
            <a:srgbClr val="002060"/>
          </a:solidFill>
        </p:spPr>
        <p:txBody>
          <a:bodyPr wrap="square" lIns="0" tIns="0" rIns="0" bIns="0" rtlCol="0"/>
          <a:lstStyle/>
          <a:p>
            <a:endParaRPr/>
          </a:p>
        </p:txBody>
      </p:sp>
      <p:grpSp>
        <p:nvGrpSpPr>
          <p:cNvPr id="4" name="Group 3">
            <a:extLst>
              <a:ext uri="{FF2B5EF4-FFF2-40B4-BE49-F238E27FC236}">
                <a16:creationId xmlns:a16="http://schemas.microsoft.com/office/drawing/2014/main" id="{F6EF617F-B4E8-99EE-A995-699BA631FAF4}"/>
              </a:ext>
            </a:extLst>
          </p:cNvPr>
          <p:cNvGrpSpPr/>
          <p:nvPr/>
        </p:nvGrpSpPr>
        <p:grpSpPr>
          <a:xfrm>
            <a:off x="454727" y="517387"/>
            <a:ext cx="5773958" cy="677860"/>
            <a:chOff x="413900" y="719325"/>
            <a:chExt cx="5773958" cy="677860"/>
          </a:xfrm>
        </p:grpSpPr>
        <p:sp>
          <p:nvSpPr>
            <p:cNvPr id="2" name="文本框 28">
              <a:extLst>
                <a:ext uri="{FF2B5EF4-FFF2-40B4-BE49-F238E27FC236}">
                  <a16:creationId xmlns:a16="http://schemas.microsoft.com/office/drawing/2014/main" id="{67A082DB-3EF9-2DE4-A42D-79F5917E9BA2}"/>
                </a:ext>
              </a:extLst>
            </p:cNvPr>
            <p:cNvSpPr txBox="1"/>
            <p:nvPr/>
          </p:nvSpPr>
          <p:spPr>
            <a:xfrm>
              <a:off x="413900" y="719325"/>
              <a:ext cx="5773958" cy="584775"/>
            </a:xfrm>
            <a:prstGeom prst="rect">
              <a:avLst/>
            </a:prstGeom>
            <a:noFill/>
          </p:spPr>
          <p:txBody>
            <a:bodyPr wrap="square" rtlCol="0">
              <a:spAutoFit/>
              <a:scene3d>
                <a:camera prst="orthographicFront"/>
                <a:lightRig rig="threePt" dir="t"/>
              </a:scene3d>
              <a:sp3d contourW="12700"/>
            </a:bodyPr>
            <a:lstStyle/>
            <a:p>
              <a:pPr defTabSz="457063"/>
              <a:r>
                <a:rPr lang="en-US" sz="3200" b="1" i="0" dirty="0">
                  <a:solidFill>
                    <a:schemeClr val="accent1"/>
                  </a:solidFill>
                  <a:effectLst/>
                  <a:latin typeface="Segoe UI" panose="020B0502040204020203" pitchFamily="34" charset="0"/>
                  <a:cs typeface="Segoe UI" panose="020B0502040204020203" pitchFamily="34" charset="0"/>
                </a:rPr>
                <a:t>Why Do Users </a:t>
              </a:r>
              <a:r>
                <a:rPr lang="en-US" sz="3200" b="1" i="0" dirty="0">
                  <a:solidFill>
                    <a:schemeClr val="accent2"/>
                  </a:solidFill>
                  <a:effectLst/>
                  <a:latin typeface="Segoe UI" panose="020B0502040204020203" pitchFamily="34" charset="0"/>
                  <a:cs typeface="Segoe UI" panose="020B0502040204020203" pitchFamily="34" charset="0"/>
                </a:rPr>
                <a:t>Use Chatbots? </a:t>
              </a:r>
              <a:endParaRPr lang="zh-CN" altLang="en-US" sz="3200" b="1" dirty="0">
                <a:solidFill>
                  <a:schemeClr val="accent2"/>
                </a:solidFill>
                <a:latin typeface="Segoe UI" panose="020B0502040204020203" pitchFamily="34" charset="0"/>
                <a:ea typeface="微软雅黑"/>
                <a:cs typeface="Segoe UI" panose="020B0502040204020203" pitchFamily="34" charset="0"/>
                <a:sym typeface="+mn-lt"/>
              </a:endParaRPr>
            </a:p>
          </p:txBody>
        </p:sp>
        <p:cxnSp>
          <p:nvCxnSpPr>
            <p:cNvPr id="20" name="Straight Connector 19">
              <a:extLst>
                <a:ext uri="{FF2B5EF4-FFF2-40B4-BE49-F238E27FC236}">
                  <a16:creationId xmlns:a16="http://schemas.microsoft.com/office/drawing/2014/main" id="{8F6D7E3C-7377-19E9-D0D7-724715754C34}"/>
                </a:ext>
              </a:extLst>
            </p:cNvPr>
            <p:cNvCxnSpPr>
              <a:cxnSpLocks/>
            </p:cNvCxnSpPr>
            <p:nvPr/>
          </p:nvCxnSpPr>
          <p:spPr>
            <a:xfrm flipH="1">
              <a:off x="555890" y="1397185"/>
              <a:ext cx="1809750" cy="0"/>
            </a:xfrm>
            <a:prstGeom prst="line">
              <a:avLst/>
            </a:prstGeom>
            <a:ln w="57150" cap="rnd">
              <a:gradFill flip="none" rotWithShape="1">
                <a:gsLst>
                  <a:gs pos="100000">
                    <a:srgbClr val="8195AF">
                      <a:alpha val="0"/>
                    </a:srgbClr>
                  </a:gs>
                  <a:gs pos="0">
                    <a:schemeClr val="accent1"/>
                  </a:gs>
                  <a:gs pos="59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2924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FA0035F1-689B-961E-5151-4B4C9FF914B0}"/>
              </a:ext>
            </a:extLst>
          </p:cNvPr>
          <p:cNvSpPr txBox="1"/>
          <p:nvPr/>
        </p:nvSpPr>
        <p:spPr>
          <a:xfrm>
            <a:off x="3856824" y="330831"/>
            <a:ext cx="4478353" cy="584775"/>
          </a:xfrm>
          <a:prstGeom prst="rect">
            <a:avLst/>
          </a:prstGeom>
          <a:noFill/>
        </p:spPr>
        <p:txBody>
          <a:bodyPr wrap="square">
            <a:spAutoFit/>
          </a:bodyPr>
          <a:lstStyle/>
          <a:p>
            <a:pPr algn="ctr"/>
            <a:r>
              <a:rPr lang="en-US" sz="3200" b="1" i="0" dirty="0">
                <a:solidFill>
                  <a:srgbClr val="07C5B3"/>
                </a:solidFill>
                <a:effectLst/>
                <a:latin typeface="Segoe UI" panose="020B0502040204020203" pitchFamily="34" charset="0"/>
                <a:cs typeface="Segoe UI" panose="020B0502040204020203" pitchFamily="34" charset="0"/>
              </a:rPr>
              <a:t>Chatbot</a:t>
            </a:r>
            <a:r>
              <a:rPr lang="en-US" sz="3200" b="1" i="0" dirty="0">
                <a:solidFill>
                  <a:srgbClr val="0F0F0F"/>
                </a:solidFill>
                <a:effectLst/>
                <a:latin typeface="Segoe UI" panose="020B0502040204020203" pitchFamily="34" charset="0"/>
                <a:cs typeface="Segoe UI" panose="020B0502040204020203" pitchFamily="34" charset="0"/>
              </a:rPr>
              <a:t> </a:t>
            </a:r>
            <a:r>
              <a:rPr lang="en-US" sz="3200" b="1" i="0" dirty="0">
                <a:solidFill>
                  <a:srgbClr val="002060"/>
                </a:solidFill>
                <a:effectLst/>
                <a:latin typeface="Segoe UI" panose="020B0502040204020203" pitchFamily="34" charset="0"/>
                <a:cs typeface="Segoe UI" panose="020B0502040204020203" pitchFamily="34" charset="0"/>
              </a:rPr>
              <a:t>Features</a:t>
            </a:r>
            <a:endParaRPr lang="en-PK" sz="3200" b="1" dirty="0">
              <a:solidFill>
                <a:srgbClr val="002060"/>
              </a:solidFill>
              <a:latin typeface="Segoe UI" panose="020B0502040204020203" pitchFamily="34" charset="0"/>
              <a:cs typeface="Segoe UI" panose="020B0502040204020203" pitchFamily="34" charset="0"/>
            </a:endParaRPr>
          </a:p>
        </p:txBody>
      </p:sp>
      <p:cxnSp>
        <p:nvCxnSpPr>
          <p:cNvPr id="56" name="Straight Connector 55">
            <a:extLst>
              <a:ext uri="{FF2B5EF4-FFF2-40B4-BE49-F238E27FC236}">
                <a16:creationId xmlns:a16="http://schemas.microsoft.com/office/drawing/2014/main" id="{59C4A904-4805-FCF2-7404-BA3C6B0503D5}"/>
              </a:ext>
            </a:extLst>
          </p:cNvPr>
          <p:cNvCxnSpPr>
            <a:cxnSpLocks/>
          </p:cNvCxnSpPr>
          <p:nvPr/>
        </p:nvCxnSpPr>
        <p:spPr>
          <a:xfrm flipH="1">
            <a:off x="5191125" y="1156285"/>
            <a:ext cx="1809750" cy="0"/>
          </a:xfrm>
          <a:prstGeom prst="line">
            <a:avLst/>
          </a:prstGeom>
          <a:ln w="57150" cap="rnd">
            <a:gradFill flip="none" rotWithShape="1">
              <a:gsLst>
                <a:gs pos="100000">
                  <a:srgbClr val="8195AF">
                    <a:alpha val="0"/>
                  </a:srgbClr>
                </a:gs>
                <a:gs pos="0">
                  <a:schemeClr val="accent1"/>
                </a:gs>
                <a:gs pos="59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F6DCCBF3-491B-CF2D-E61F-8A8CD94236DA}"/>
              </a:ext>
            </a:extLst>
          </p:cNvPr>
          <p:cNvGrpSpPr/>
          <p:nvPr/>
        </p:nvGrpSpPr>
        <p:grpSpPr>
          <a:xfrm>
            <a:off x="732806" y="1555660"/>
            <a:ext cx="10951857" cy="4391527"/>
            <a:chOff x="732806" y="1555660"/>
            <a:chExt cx="10951857" cy="4391527"/>
          </a:xfrm>
        </p:grpSpPr>
        <p:sp>
          <p:nvSpPr>
            <p:cNvPr id="53" name="Arrow: Pentagon 52">
              <a:extLst>
                <a:ext uri="{FF2B5EF4-FFF2-40B4-BE49-F238E27FC236}">
                  <a16:creationId xmlns:a16="http://schemas.microsoft.com/office/drawing/2014/main" id="{6BE41E58-9050-558F-3F92-15BBC1BE5DEC}"/>
                </a:ext>
              </a:extLst>
            </p:cNvPr>
            <p:cNvSpPr/>
            <p:nvPr/>
          </p:nvSpPr>
          <p:spPr>
            <a:xfrm rot="7270571">
              <a:off x="2623062" y="2660881"/>
              <a:ext cx="692043" cy="836575"/>
            </a:xfrm>
            <a:custGeom>
              <a:avLst/>
              <a:gdLst>
                <a:gd name="connsiteX0" fmla="*/ 0 w 692043"/>
                <a:gd name="connsiteY0" fmla="*/ 0 h 836575"/>
                <a:gd name="connsiteX1" fmla="*/ 0 w 692043"/>
                <a:gd name="connsiteY1" fmla="*/ 0 h 836575"/>
                <a:gd name="connsiteX2" fmla="*/ 692043 w 692043"/>
                <a:gd name="connsiteY2" fmla="*/ 418288 h 836575"/>
                <a:gd name="connsiteX3" fmla="*/ 0 w 692043"/>
                <a:gd name="connsiteY3" fmla="*/ 836575 h 836575"/>
                <a:gd name="connsiteX4" fmla="*/ 0 w 692043"/>
                <a:gd name="connsiteY4" fmla="*/ 836575 h 836575"/>
                <a:gd name="connsiteX5" fmla="*/ 0 w 692043"/>
                <a:gd name="connsiteY5" fmla="*/ 0 h 836575"/>
                <a:gd name="connsiteX0" fmla="*/ 0 w 692043"/>
                <a:gd name="connsiteY0" fmla="*/ 0 h 836575"/>
                <a:gd name="connsiteX1" fmla="*/ 0 w 692043"/>
                <a:gd name="connsiteY1" fmla="*/ 0 h 836575"/>
                <a:gd name="connsiteX2" fmla="*/ 692043 w 692043"/>
                <a:gd name="connsiteY2" fmla="*/ 418288 h 836575"/>
                <a:gd name="connsiteX3" fmla="*/ 0 w 692043"/>
                <a:gd name="connsiteY3" fmla="*/ 836575 h 836575"/>
                <a:gd name="connsiteX4" fmla="*/ 0 w 692043"/>
                <a:gd name="connsiteY4" fmla="*/ 836575 h 836575"/>
                <a:gd name="connsiteX5" fmla="*/ 0 w 692043"/>
                <a:gd name="connsiteY5" fmla="*/ 0 h 83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2043" h="836575">
                  <a:moveTo>
                    <a:pt x="0" y="0"/>
                  </a:moveTo>
                  <a:lnTo>
                    <a:pt x="0" y="0"/>
                  </a:lnTo>
                  <a:lnTo>
                    <a:pt x="692043" y="418288"/>
                  </a:lnTo>
                  <a:cubicBezTo>
                    <a:pt x="461362" y="557717"/>
                    <a:pt x="125750" y="187481"/>
                    <a:pt x="0" y="836575"/>
                  </a:cubicBezTo>
                  <a:lnTo>
                    <a:pt x="0" y="836575"/>
                  </a:lnTo>
                  <a:lnTo>
                    <a:pt x="0" y="0"/>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4" name="Straight Connector 3">
              <a:extLst>
                <a:ext uri="{FF2B5EF4-FFF2-40B4-BE49-F238E27FC236}">
                  <a16:creationId xmlns:a16="http://schemas.microsoft.com/office/drawing/2014/main" id="{AF0A02EE-2881-469B-D9FD-E3615C2F0D3F}"/>
                </a:ext>
              </a:extLst>
            </p:cNvPr>
            <p:cNvCxnSpPr>
              <a:cxnSpLocks/>
            </p:cNvCxnSpPr>
            <p:nvPr/>
          </p:nvCxnSpPr>
          <p:spPr>
            <a:xfrm>
              <a:off x="732806" y="3895187"/>
              <a:ext cx="0" cy="2052000"/>
            </a:xfrm>
            <a:prstGeom prst="line">
              <a:avLst/>
            </a:prstGeom>
            <a:ln w="38100" cap="rnd">
              <a:solidFill>
                <a:srgbClr val="002060"/>
              </a:solidFill>
              <a:roun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870FE2A-433D-9079-202B-F47B253253C5}"/>
                </a:ext>
              </a:extLst>
            </p:cNvPr>
            <p:cNvCxnSpPr>
              <a:cxnSpLocks/>
            </p:cNvCxnSpPr>
            <p:nvPr/>
          </p:nvCxnSpPr>
          <p:spPr>
            <a:xfrm>
              <a:off x="3493495" y="3895187"/>
              <a:ext cx="0" cy="2052000"/>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70632D-EBC1-C4A9-D9B3-9C68334B1830}"/>
                </a:ext>
              </a:extLst>
            </p:cNvPr>
            <p:cNvCxnSpPr>
              <a:cxnSpLocks/>
            </p:cNvCxnSpPr>
            <p:nvPr/>
          </p:nvCxnSpPr>
          <p:spPr>
            <a:xfrm>
              <a:off x="6254184" y="3895187"/>
              <a:ext cx="0" cy="2052000"/>
            </a:xfrm>
            <a:prstGeom prst="line">
              <a:avLst/>
            </a:prstGeom>
            <a:ln w="38100" cap="rnd">
              <a:solidFill>
                <a:srgbClr val="002060"/>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4C7A30C-270D-6568-613A-35BB097B0BD9}"/>
                </a:ext>
              </a:extLst>
            </p:cNvPr>
            <p:cNvCxnSpPr>
              <a:cxnSpLocks/>
            </p:cNvCxnSpPr>
            <p:nvPr/>
          </p:nvCxnSpPr>
          <p:spPr>
            <a:xfrm>
              <a:off x="9014873" y="3895187"/>
              <a:ext cx="0" cy="2052000"/>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sp>
          <p:nvSpPr>
            <p:cNvPr id="12" name="Rectangle: Top Corners Rounded 11">
              <a:extLst>
                <a:ext uri="{FF2B5EF4-FFF2-40B4-BE49-F238E27FC236}">
                  <a16:creationId xmlns:a16="http://schemas.microsoft.com/office/drawing/2014/main" id="{85D3884C-EF65-6FAC-8463-93358C4CDCE7}"/>
                </a:ext>
              </a:extLst>
            </p:cNvPr>
            <p:cNvSpPr/>
            <p:nvPr/>
          </p:nvSpPr>
          <p:spPr>
            <a:xfrm>
              <a:off x="1591766" y="1555660"/>
              <a:ext cx="692042" cy="614597"/>
            </a:xfrm>
            <a:prstGeom prst="round2SameRect">
              <a:avLst>
                <a:gd name="adj1" fmla="val 5000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0" name="Oval 9">
              <a:extLst>
                <a:ext uri="{FF2B5EF4-FFF2-40B4-BE49-F238E27FC236}">
                  <a16:creationId xmlns:a16="http://schemas.microsoft.com/office/drawing/2014/main" id="{8EBDBE72-C418-B429-BB25-D9FB7D30A738}"/>
                </a:ext>
              </a:extLst>
            </p:cNvPr>
            <p:cNvSpPr/>
            <p:nvPr/>
          </p:nvSpPr>
          <p:spPr>
            <a:xfrm>
              <a:off x="1127787" y="2125287"/>
              <a:ext cx="1620000" cy="1620000"/>
            </a:xfrm>
            <a:prstGeom prst="ellipse">
              <a:avLst/>
            </a:prstGeom>
            <a:noFill/>
            <a:ln w="984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1" name="Oval 10">
              <a:extLst>
                <a:ext uri="{FF2B5EF4-FFF2-40B4-BE49-F238E27FC236}">
                  <a16:creationId xmlns:a16="http://schemas.microsoft.com/office/drawing/2014/main" id="{B4A42114-6884-9E8F-D644-E0C371E8E9E6}"/>
                </a:ext>
              </a:extLst>
            </p:cNvPr>
            <p:cNvSpPr/>
            <p:nvPr/>
          </p:nvSpPr>
          <p:spPr>
            <a:xfrm>
              <a:off x="1307787" y="2305287"/>
              <a:ext cx="1260000" cy="1260000"/>
            </a:xfrm>
            <a:prstGeom prst="ellipse">
              <a:avLst/>
            </a:prstGeom>
            <a:solidFill>
              <a:srgbClr val="002060"/>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8" name="Rectangle: Top Corners Rounded 17">
              <a:extLst>
                <a:ext uri="{FF2B5EF4-FFF2-40B4-BE49-F238E27FC236}">
                  <a16:creationId xmlns:a16="http://schemas.microsoft.com/office/drawing/2014/main" id="{E0568E6D-18F1-D02C-3777-8BE2CA0D7562}"/>
                </a:ext>
              </a:extLst>
            </p:cNvPr>
            <p:cNvSpPr/>
            <p:nvPr/>
          </p:nvSpPr>
          <p:spPr>
            <a:xfrm>
              <a:off x="4352454" y="1555660"/>
              <a:ext cx="692042" cy="614597"/>
            </a:xfrm>
            <a:prstGeom prst="round2SameRect">
              <a:avLst>
                <a:gd name="adj1" fmla="val 50000"/>
                <a:gd name="adj2" fmla="val 0"/>
              </a:avLst>
            </a:prstGeom>
            <a:solidFill>
              <a:srgbClr val="07C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9" name="Oval 18">
              <a:extLst>
                <a:ext uri="{FF2B5EF4-FFF2-40B4-BE49-F238E27FC236}">
                  <a16:creationId xmlns:a16="http://schemas.microsoft.com/office/drawing/2014/main" id="{BF41063A-219D-DAEA-3C8A-DC5FE5471E24}"/>
                </a:ext>
              </a:extLst>
            </p:cNvPr>
            <p:cNvSpPr/>
            <p:nvPr/>
          </p:nvSpPr>
          <p:spPr>
            <a:xfrm>
              <a:off x="3888475" y="2125287"/>
              <a:ext cx="1620000" cy="1620000"/>
            </a:xfrm>
            <a:prstGeom prst="ellipse">
              <a:avLst/>
            </a:prstGeom>
            <a:noFill/>
            <a:ln w="98425">
              <a:solidFill>
                <a:srgbClr val="07C5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0" name="Oval 19">
              <a:extLst>
                <a:ext uri="{FF2B5EF4-FFF2-40B4-BE49-F238E27FC236}">
                  <a16:creationId xmlns:a16="http://schemas.microsoft.com/office/drawing/2014/main" id="{5A263189-FA2D-03D1-C377-31D502802BF9}"/>
                </a:ext>
              </a:extLst>
            </p:cNvPr>
            <p:cNvSpPr/>
            <p:nvPr/>
          </p:nvSpPr>
          <p:spPr>
            <a:xfrm>
              <a:off x="4068475" y="2305287"/>
              <a:ext cx="1260000" cy="1260000"/>
            </a:xfrm>
            <a:prstGeom prst="ellipse">
              <a:avLst/>
            </a:prstGeom>
            <a:solidFill>
              <a:srgbClr val="07C5B3"/>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22" name="Rectangle: Top Corners Rounded 21">
              <a:extLst>
                <a:ext uri="{FF2B5EF4-FFF2-40B4-BE49-F238E27FC236}">
                  <a16:creationId xmlns:a16="http://schemas.microsoft.com/office/drawing/2014/main" id="{D4F28160-5303-43F5-578C-B73ECB373C33}"/>
                </a:ext>
              </a:extLst>
            </p:cNvPr>
            <p:cNvSpPr/>
            <p:nvPr/>
          </p:nvSpPr>
          <p:spPr>
            <a:xfrm>
              <a:off x="7116117" y="1585112"/>
              <a:ext cx="692042" cy="614597"/>
            </a:xfrm>
            <a:prstGeom prst="round2SameRect">
              <a:avLst>
                <a:gd name="adj1" fmla="val 5000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23" name="Oval 22">
              <a:extLst>
                <a:ext uri="{FF2B5EF4-FFF2-40B4-BE49-F238E27FC236}">
                  <a16:creationId xmlns:a16="http://schemas.microsoft.com/office/drawing/2014/main" id="{2FBC52FB-F9BB-499D-C463-42147E5E09DD}"/>
                </a:ext>
              </a:extLst>
            </p:cNvPr>
            <p:cNvSpPr/>
            <p:nvPr/>
          </p:nvSpPr>
          <p:spPr>
            <a:xfrm>
              <a:off x="6652138" y="2154739"/>
              <a:ext cx="1620000" cy="1620000"/>
            </a:xfrm>
            <a:prstGeom prst="ellipse">
              <a:avLst/>
            </a:prstGeom>
            <a:noFill/>
            <a:ln w="984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4" name="Oval 23">
              <a:extLst>
                <a:ext uri="{FF2B5EF4-FFF2-40B4-BE49-F238E27FC236}">
                  <a16:creationId xmlns:a16="http://schemas.microsoft.com/office/drawing/2014/main" id="{4BC8E7C7-71E8-0696-A8B1-BF705436BE6D}"/>
                </a:ext>
              </a:extLst>
            </p:cNvPr>
            <p:cNvSpPr/>
            <p:nvPr/>
          </p:nvSpPr>
          <p:spPr>
            <a:xfrm>
              <a:off x="6832138" y="2334739"/>
              <a:ext cx="1260000" cy="1260000"/>
            </a:xfrm>
            <a:prstGeom prst="ellipse">
              <a:avLst/>
            </a:prstGeom>
            <a:solidFill>
              <a:srgbClr val="002060"/>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26" name="Rectangle: Top Corners Rounded 25">
              <a:extLst>
                <a:ext uri="{FF2B5EF4-FFF2-40B4-BE49-F238E27FC236}">
                  <a16:creationId xmlns:a16="http://schemas.microsoft.com/office/drawing/2014/main" id="{2CCB25EC-8E8C-2F1F-139E-209A23B9F019}"/>
                </a:ext>
              </a:extLst>
            </p:cNvPr>
            <p:cNvSpPr/>
            <p:nvPr/>
          </p:nvSpPr>
          <p:spPr>
            <a:xfrm>
              <a:off x="9870860" y="1555660"/>
              <a:ext cx="692042" cy="614597"/>
            </a:xfrm>
            <a:prstGeom prst="round2SameRect">
              <a:avLst>
                <a:gd name="adj1" fmla="val 50000"/>
                <a:gd name="adj2" fmla="val 0"/>
              </a:avLst>
            </a:prstGeom>
            <a:solidFill>
              <a:srgbClr val="07C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7" name="Oval 26">
              <a:extLst>
                <a:ext uri="{FF2B5EF4-FFF2-40B4-BE49-F238E27FC236}">
                  <a16:creationId xmlns:a16="http://schemas.microsoft.com/office/drawing/2014/main" id="{8C3F7B9D-EB49-F76A-4ABF-2BA5BCE67BD6}"/>
                </a:ext>
              </a:extLst>
            </p:cNvPr>
            <p:cNvSpPr/>
            <p:nvPr/>
          </p:nvSpPr>
          <p:spPr>
            <a:xfrm>
              <a:off x="9406881" y="2125287"/>
              <a:ext cx="1620000" cy="1620000"/>
            </a:xfrm>
            <a:prstGeom prst="ellipse">
              <a:avLst/>
            </a:prstGeom>
            <a:noFill/>
            <a:ln w="98425">
              <a:solidFill>
                <a:srgbClr val="07C5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8" name="Oval 27">
              <a:extLst>
                <a:ext uri="{FF2B5EF4-FFF2-40B4-BE49-F238E27FC236}">
                  <a16:creationId xmlns:a16="http://schemas.microsoft.com/office/drawing/2014/main" id="{913F1CA0-19F2-4996-F8C5-863819701A37}"/>
                </a:ext>
              </a:extLst>
            </p:cNvPr>
            <p:cNvSpPr/>
            <p:nvPr/>
          </p:nvSpPr>
          <p:spPr>
            <a:xfrm>
              <a:off x="9586881" y="2305287"/>
              <a:ext cx="1260000" cy="1260000"/>
            </a:xfrm>
            <a:prstGeom prst="ellipse">
              <a:avLst/>
            </a:prstGeom>
            <a:solidFill>
              <a:srgbClr val="07C5B3"/>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32" name="TextBox 31">
              <a:extLst>
                <a:ext uri="{FF2B5EF4-FFF2-40B4-BE49-F238E27FC236}">
                  <a16:creationId xmlns:a16="http://schemas.microsoft.com/office/drawing/2014/main" id="{A74EC0E4-853F-D3F3-A0F4-8207A530D334}"/>
                </a:ext>
              </a:extLst>
            </p:cNvPr>
            <p:cNvSpPr txBox="1"/>
            <p:nvPr/>
          </p:nvSpPr>
          <p:spPr>
            <a:xfrm>
              <a:off x="770998" y="3858507"/>
              <a:ext cx="2420193" cy="369332"/>
            </a:xfrm>
            <a:prstGeom prst="rect">
              <a:avLst/>
            </a:prstGeom>
            <a:noFill/>
          </p:spPr>
          <p:txBody>
            <a:bodyPr wrap="square">
              <a:spAutoFit/>
            </a:bodyPr>
            <a:lstStyle/>
            <a:p>
              <a:r>
                <a:rPr lang="en-US" b="1" i="0" dirty="0">
                  <a:solidFill>
                    <a:schemeClr val="tx1">
                      <a:lumMod val="75000"/>
                      <a:lumOff val="25000"/>
                    </a:schemeClr>
                  </a:solidFill>
                  <a:effectLst/>
                  <a:latin typeface="Segoe UI" panose="020B0502040204020203" pitchFamily="34" charset="0"/>
                  <a:cs typeface="Segoe UI" panose="020B0502040204020203" pitchFamily="34" charset="0"/>
                </a:rPr>
                <a:t>Intent Recognition</a:t>
              </a:r>
              <a:endParaRPr lang="en-PK"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23C73BDE-F9F5-D920-4256-8CE9AE785ADC}"/>
                </a:ext>
              </a:extLst>
            </p:cNvPr>
            <p:cNvSpPr txBox="1"/>
            <p:nvPr/>
          </p:nvSpPr>
          <p:spPr>
            <a:xfrm>
              <a:off x="770998" y="4197061"/>
              <a:ext cx="2420198" cy="1569660"/>
            </a:xfrm>
            <a:prstGeom prst="rect">
              <a:avLst/>
            </a:prstGeom>
            <a:noFill/>
          </p:spPr>
          <p:txBody>
            <a:bodyPr wrap="square">
              <a:spAutoFit/>
            </a:bodyPr>
            <a:lstStyle/>
            <a:p>
              <a:r>
                <a:rPr lang="en-US" sz="1600" b="0" i="0" dirty="0">
                  <a:solidFill>
                    <a:schemeClr val="tx1">
                      <a:lumMod val="75000"/>
                      <a:lumOff val="25000"/>
                    </a:schemeClr>
                  </a:solidFill>
                  <a:effectLst/>
                  <a:latin typeface="Segoe UI" panose="020B0502040204020203" pitchFamily="34" charset="0"/>
                  <a:cs typeface="Segoe UI" panose="020B0502040204020203" pitchFamily="34" charset="0"/>
                </a:rPr>
                <a:t>Chatbots can identify the intent behind a user's message, determining the user's goal or query to provide a relevant response.</a:t>
              </a:r>
              <a:endParaRPr lang="en-PK" sz="16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6" name="TextBox 35">
              <a:extLst>
                <a:ext uri="{FF2B5EF4-FFF2-40B4-BE49-F238E27FC236}">
                  <a16:creationId xmlns:a16="http://schemas.microsoft.com/office/drawing/2014/main" id="{2844DC43-558B-563A-CB39-D349257F3DCD}"/>
                </a:ext>
              </a:extLst>
            </p:cNvPr>
            <p:cNvSpPr txBox="1"/>
            <p:nvPr/>
          </p:nvSpPr>
          <p:spPr>
            <a:xfrm>
              <a:off x="3535013" y="3858507"/>
              <a:ext cx="2420191" cy="369332"/>
            </a:xfrm>
            <a:prstGeom prst="rect">
              <a:avLst/>
            </a:prstGeom>
            <a:noFill/>
          </p:spPr>
          <p:txBody>
            <a:bodyPr wrap="square">
              <a:spAutoFit/>
            </a:bodyPr>
            <a:lstStyle/>
            <a:p>
              <a:r>
                <a:rPr lang="en-US" b="1" i="0" dirty="0">
                  <a:solidFill>
                    <a:schemeClr val="tx1">
                      <a:lumMod val="75000"/>
                      <a:lumOff val="25000"/>
                    </a:schemeClr>
                  </a:solidFill>
                  <a:effectLst/>
                  <a:latin typeface="Segoe UI" panose="020B0502040204020203" pitchFamily="34" charset="0"/>
                  <a:cs typeface="Segoe UI" panose="020B0502040204020203" pitchFamily="34" charset="0"/>
                </a:rPr>
                <a:t>Context Awareness</a:t>
              </a:r>
              <a:endParaRPr lang="en-PK"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C09C4060-3FE8-F965-D775-D8DB37EE5CC2}"/>
                </a:ext>
              </a:extLst>
            </p:cNvPr>
            <p:cNvSpPr txBox="1"/>
            <p:nvPr/>
          </p:nvSpPr>
          <p:spPr>
            <a:xfrm>
              <a:off x="3535013" y="4197061"/>
              <a:ext cx="2639224" cy="1569660"/>
            </a:xfrm>
            <a:prstGeom prst="rect">
              <a:avLst/>
            </a:prstGeom>
            <a:noFill/>
          </p:spPr>
          <p:txBody>
            <a:bodyPr wrap="square">
              <a:spAutoFit/>
            </a:bodyPr>
            <a:lstStyle/>
            <a:p>
              <a:r>
                <a:rPr lang="en-US" sz="1600" b="0" i="0" dirty="0">
                  <a:solidFill>
                    <a:schemeClr val="tx1">
                      <a:lumMod val="75000"/>
                      <a:lumOff val="25000"/>
                    </a:schemeClr>
                  </a:solidFill>
                  <a:effectLst/>
                  <a:latin typeface="Segoe UI" panose="020B0502040204020203" pitchFamily="34" charset="0"/>
                  <a:cs typeface="Segoe UI" panose="020B0502040204020203" pitchFamily="34" charset="0"/>
                </a:rPr>
                <a:t>Advanced chatbots grasp context for coherent conversations, comprehending references and handling follow-up questions seamlessly.</a:t>
              </a:r>
              <a:endParaRPr lang="en-PK" sz="16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0" name="TextBox 39">
              <a:extLst>
                <a:ext uri="{FF2B5EF4-FFF2-40B4-BE49-F238E27FC236}">
                  <a16:creationId xmlns:a16="http://schemas.microsoft.com/office/drawing/2014/main" id="{F7A07D9B-9D1B-C8AD-EF60-9DB64AC6ECF2}"/>
                </a:ext>
              </a:extLst>
            </p:cNvPr>
            <p:cNvSpPr txBox="1"/>
            <p:nvPr/>
          </p:nvSpPr>
          <p:spPr>
            <a:xfrm>
              <a:off x="6299154" y="3858507"/>
              <a:ext cx="2420188" cy="369332"/>
            </a:xfrm>
            <a:prstGeom prst="rect">
              <a:avLst/>
            </a:prstGeom>
            <a:noFill/>
          </p:spPr>
          <p:txBody>
            <a:bodyPr wrap="square">
              <a:spAutoFit/>
            </a:bodyPr>
            <a:lstStyle/>
            <a:p>
              <a:r>
                <a:rPr lang="en-US" b="1" i="0" dirty="0">
                  <a:solidFill>
                    <a:schemeClr val="tx1">
                      <a:lumMod val="75000"/>
                      <a:lumOff val="25000"/>
                    </a:schemeClr>
                  </a:solidFill>
                  <a:effectLst/>
                  <a:latin typeface="Segoe UI" panose="020B0502040204020203" pitchFamily="34" charset="0"/>
                  <a:cs typeface="Segoe UI" panose="020B0502040204020203" pitchFamily="34" charset="0"/>
                </a:rPr>
                <a:t>Personalization</a:t>
              </a:r>
              <a:endParaRPr lang="en-PK"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2" name="TextBox 41">
              <a:extLst>
                <a:ext uri="{FF2B5EF4-FFF2-40B4-BE49-F238E27FC236}">
                  <a16:creationId xmlns:a16="http://schemas.microsoft.com/office/drawing/2014/main" id="{CC763485-7EF4-C6F6-3C7D-DE30B613F512}"/>
                </a:ext>
              </a:extLst>
            </p:cNvPr>
            <p:cNvSpPr txBox="1"/>
            <p:nvPr/>
          </p:nvSpPr>
          <p:spPr>
            <a:xfrm>
              <a:off x="6299154" y="4197061"/>
              <a:ext cx="2760689" cy="1323439"/>
            </a:xfrm>
            <a:prstGeom prst="rect">
              <a:avLst/>
            </a:prstGeom>
            <a:noFill/>
          </p:spPr>
          <p:txBody>
            <a:bodyPr wrap="square">
              <a:spAutoFit/>
            </a:bodyPr>
            <a:lstStyle/>
            <a:p>
              <a:r>
                <a:rPr lang="en-US" sz="1600" b="0" i="0" dirty="0">
                  <a:solidFill>
                    <a:schemeClr val="tx1">
                      <a:lumMod val="75000"/>
                      <a:lumOff val="25000"/>
                    </a:schemeClr>
                  </a:solidFill>
                  <a:effectLst/>
                  <a:latin typeface="Segoe UI" panose="020B0502040204020203" pitchFamily="34" charset="0"/>
                  <a:cs typeface="Segoe UI" panose="020B0502040204020203" pitchFamily="34" charset="0"/>
                </a:rPr>
                <a:t>Chatbots may offer personalized responses based on user preferences, history, or profile information.</a:t>
              </a:r>
              <a:endParaRPr lang="en-PK" sz="16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4" name="TextBox 43">
              <a:extLst>
                <a:ext uri="{FF2B5EF4-FFF2-40B4-BE49-F238E27FC236}">
                  <a16:creationId xmlns:a16="http://schemas.microsoft.com/office/drawing/2014/main" id="{1A786A84-4F11-54D0-DAC4-3F284D9A0229}"/>
                </a:ext>
              </a:extLst>
            </p:cNvPr>
            <p:cNvSpPr txBox="1"/>
            <p:nvPr/>
          </p:nvSpPr>
          <p:spPr>
            <a:xfrm>
              <a:off x="9059023" y="3879669"/>
              <a:ext cx="2625640" cy="369332"/>
            </a:xfrm>
            <a:prstGeom prst="rect">
              <a:avLst/>
            </a:prstGeom>
            <a:noFill/>
          </p:spPr>
          <p:txBody>
            <a:bodyPr wrap="square">
              <a:spAutoFit/>
            </a:bodyPr>
            <a:lstStyle/>
            <a:p>
              <a:r>
                <a:rPr lang="en-US" b="1" i="0" dirty="0">
                  <a:solidFill>
                    <a:schemeClr val="tx1">
                      <a:lumMod val="75000"/>
                      <a:lumOff val="25000"/>
                    </a:schemeClr>
                  </a:solidFill>
                  <a:effectLst/>
                  <a:latin typeface="Segoe UI" panose="020B0502040204020203" pitchFamily="34" charset="0"/>
                  <a:cs typeface="Segoe UI" panose="020B0502040204020203" pitchFamily="34" charset="0"/>
                </a:rPr>
                <a:t>Multichannel Support</a:t>
              </a:r>
              <a:endParaRPr lang="en-PK"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6" name="TextBox 45">
              <a:extLst>
                <a:ext uri="{FF2B5EF4-FFF2-40B4-BE49-F238E27FC236}">
                  <a16:creationId xmlns:a16="http://schemas.microsoft.com/office/drawing/2014/main" id="{CFD2C5DE-035E-88A7-69A7-98EFE2077D76}"/>
                </a:ext>
              </a:extLst>
            </p:cNvPr>
            <p:cNvSpPr txBox="1"/>
            <p:nvPr/>
          </p:nvSpPr>
          <p:spPr>
            <a:xfrm>
              <a:off x="9059022" y="4197061"/>
              <a:ext cx="2625640" cy="1077218"/>
            </a:xfrm>
            <a:prstGeom prst="rect">
              <a:avLst/>
            </a:prstGeom>
            <a:noFill/>
          </p:spPr>
          <p:txBody>
            <a:bodyPr wrap="square">
              <a:spAutoFit/>
            </a:bodyPr>
            <a:lstStyle/>
            <a:p>
              <a:r>
                <a:rPr lang="en-US" sz="1600" b="0" i="0" dirty="0">
                  <a:solidFill>
                    <a:schemeClr val="tx1">
                      <a:lumMod val="75000"/>
                      <a:lumOff val="25000"/>
                    </a:schemeClr>
                  </a:solidFill>
                  <a:effectLst/>
                  <a:latin typeface="Segoe UI" panose="020B0502040204020203" pitchFamily="34" charset="0"/>
                  <a:cs typeface="Segoe UI" panose="020B0502040204020203" pitchFamily="34" charset="0"/>
                </a:rPr>
                <a:t>Chatbots offer consistency across websites, messaging apps, and social media for seamless communication.</a:t>
              </a:r>
              <a:endParaRPr lang="en-PK" sz="16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4" name="Arrow: Pentagon 52">
              <a:extLst>
                <a:ext uri="{FF2B5EF4-FFF2-40B4-BE49-F238E27FC236}">
                  <a16:creationId xmlns:a16="http://schemas.microsoft.com/office/drawing/2014/main" id="{3365C8FD-8579-CDDD-8633-C18128CE0BD3}"/>
                </a:ext>
              </a:extLst>
            </p:cNvPr>
            <p:cNvSpPr/>
            <p:nvPr/>
          </p:nvSpPr>
          <p:spPr>
            <a:xfrm rot="7270571">
              <a:off x="5429269" y="2680880"/>
              <a:ext cx="692043" cy="836575"/>
            </a:xfrm>
            <a:custGeom>
              <a:avLst/>
              <a:gdLst>
                <a:gd name="connsiteX0" fmla="*/ 0 w 692043"/>
                <a:gd name="connsiteY0" fmla="*/ 0 h 836575"/>
                <a:gd name="connsiteX1" fmla="*/ 0 w 692043"/>
                <a:gd name="connsiteY1" fmla="*/ 0 h 836575"/>
                <a:gd name="connsiteX2" fmla="*/ 692043 w 692043"/>
                <a:gd name="connsiteY2" fmla="*/ 418288 h 836575"/>
                <a:gd name="connsiteX3" fmla="*/ 0 w 692043"/>
                <a:gd name="connsiteY3" fmla="*/ 836575 h 836575"/>
                <a:gd name="connsiteX4" fmla="*/ 0 w 692043"/>
                <a:gd name="connsiteY4" fmla="*/ 836575 h 836575"/>
                <a:gd name="connsiteX5" fmla="*/ 0 w 692043"/>
                <a:gd name="connsiteY5" fmla="*/ 0 h 836575"/>
                <a:gd name="connsiteX0" fmla="*/ 0 w 692043"/>
                <a:gd name="connsiteY0" fmla="*/ 0 h 836575"/>
                <a:gd name="connsiteX1" fmla="*/ 0 w 692043"/>
                <a:gd name="connsiteY1" fmla="*/ 0 h 836575"/>
                <a:gd name="connsiteX2" fmla="*/ 692043 w 692043"/>
                <a:gd name="connsiteY2" fmla="*/ 418288 h 836575"/>
                <a:gd name="connsiteX3" fmla="*/ 0 w 692043"/>
                <a:gd name="connsiteY3" fmla="*/ 836575 h 836575"/>
                <a:gd name="connsiteX4" fmla="*/ 0 w 692043"/>
                <a:gd name="connsiteY4" fmla="*/ 836575 h 836575"/>
                <a:gd name="connsiteX5" fmla="*/ 0 w 692043"/>
                <a:gd name="connsiteY5" fmla="*/ 0 h 83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2043" h="836575">
                  <a:moveTo>
                    <a:pt x="0" y="0"/>
                  </a:moveTo>
                  <a:lnTo>
                    <a:pt x="0" y="0"/>
                  </a:lnTo>
                  <a:lnTo>
                    <a:pt x="692043" y="418288"/>
                  </a:lnTo>
                  <a:cubicBezTo>
                    <a:pt x="461362" y="557717"/>
                    <a:pt x="125750" y="187481"/>
                    <a:pt x="0" y="836575"/>
                  </a:cubicBezTo>
                  <a:lnTo>
                    <a:pt x="0" y="836575"/>
                  </a:lnTo>
                  <a:lnTo>
                    <a:pt x="0" y="0"/>
                  </a:lnTo>
                  <a:close/>
                </a:path>
              </a:pathLst>
            </a:custGeom>
            <a:solidFill>
              <a:srgbClr val="07C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5" name="Arrow: Pentagon 52">
              <a:extLst>
                <a:ext uri="{FF2B5EF4-FFF2-40B4-BE49-F238E27FC236}">
                  <a16:creationId xmlns:a16="http://schemas.microsoft.com/office/drawing/2014/main" id="{5C54B84E-336A-DB10-0305-802F246E0D89}"/>
                </a:ext>
              </a:extLst>
            </p:cNvPr>
            <p:cNvSpPr/>
            <p:nvPr/>
          </p:nvSpPr>
          <p:spPr>
            <a:xfrm rot="7270571">
              <a:off x="8235476" y="2700879"/>
              <a:ext cx="692043" cy="836575"/>
            </a:xfrm>
            <a:custGeom>
              <a:avLst/>
              <a:gdLst>
                <a:gd name="connsiteX0" fmla="*/ 0 w 692043"/>
                <a:gd name="connsiteY0" fmla="*/ 0 h 836575"/>
                <a:gd name="connsiteX1" fmla="*/ 0 w 692043"/>
                <a:gd name="connsiteY1" fmla="*/ 0 h 836575"/>
                <a:gd name="connsiteX2" fmla="*/ 692043 w 692043"/>
                <a:gd name="connsiteY2" fmla="*/ 418288 h 836575"/>
                <a:gd name="connsiteX3" fmla="*/ 0 w 692043"/>
                <a:gd name="connsiteY3" fmla="*/ 836575 h 836575"/>
                <a:gd name="connsiteX4" fmla="*/ 0 w 692043"/>
                <a:gd name="connsiteY4" fmla="*/ 836575 h 836575"/>
                <a:gd name="connsiteX5" fmla="*/ 0 w 692043"/>
                <a:gd name="connsiteY5" fmla="*/ 0 h 836575"/>
                <a:gd name="connsiteX0" fmla="*/ 0 w 692043"/>
                <a:gd name="connsiteY0" fmla="*/ 0 h 836575"/>
                <a:gd name="connsiteX1" fmla="*/ 0 w 692043"/>
                <a:gd name="connsiteY1" fmla="*/ 0 h 836575"/>
                <a:gd name="connsiteX2" fmla="*/ 692043 w 692043"/>
                <a:gd name="connsiteY2" fmla="*/ 418288 h 836575"/>
                <a:gd name="connsiteX3" fmla="*/ 0 w 692043"/>
                <a:gd name="connsiteY3" fmla="*/ 836575 h 836575"/>
                <a:gd name="connsiteX4" fmla="*/ 0 w 692043"/>
                <a:gd name="connsiteY4" fmla="*/ 836575 h 836575"/>
                <a:gd name="connsiteX5" fmla="*/ 0 w 692043"/>
                <a:gd name="connsiteY5" fmla="*/ 0 h 83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2043" h="836575">
                  <a:moveTo>
                    <a:pt x="0" y="0"/>
                  </a:moveTo>
                  <a:lnTo>
                    <a:pt x="0" y="0"/>
                  </a:lnTo>
                  <a:lnTo>
                    <a:pt x="692043" y="418288"/>
                  </a:lnTo>
                  <a:cubicBezTo>
                    <a:pt x="461362" y="557717"/>
                    <a:pt x="125750" y="187481"/>
                    <a:pt x="0" y="836575"/>
                  </a:cubicBezTo>
                  <a:lnTo>
                    <a:pt x="0" y="836575"/>
                  </a:lnTo>
                  <a:lnTo>
                    <a:pt x="0" y="0"/>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58" name="Graphic 57" descr="Connections with solid fill">
              <a:extLst>
                <a:ext uri="{FF2B5EF4-FFF2-40B4-BE49-F238E27FC236}">
                  <a16:creationId xmlns:a16="http://schemas.microsoft.com/office/drawing/2014/main" id="{D05ACE55-925D-B8A7-EE90-7853988659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0816" y="2539222"/>
              <a:ext cx="792131" cy="792131"/>
            </a:xfrm>
            <a:prstGeom prst="rect">
              <a:avLst/>
            </a:prstGeom>
          </p:spPr>
        </p:pic>
        <p:pic>
          <p:nvPicPr>
            <p:cNvPr id="60" name="Graphic 59" descr="Information with solid fill">
              <a:extLst>
                <a:ext uri="{FF2B5EF4-FFF2-40B4-BE49-F238E27FC236}">
                  <a16:creationId xmlns:a16="http://schemas.microsoft.com/office/drawing/2014/main" id="{F59A9B3B-AF16-D25A-338B-B99D9EAA99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6073" y="2568674"/>
              <a:ext cx="792131" cy="792131"/>
            </a:xfrm>
            <a:prstGeom prst="rect">
              <a:avLst/>
            </a:prstGeom>
          </p:spPr>
        </p:pic>
        <p:pic>
          <p:nvPicPr>
            <p:cNvPr id="62" name="Graphic 61" descr="Text with solid fill">
              <a:extLst>
                <a:ext uri="{FF2B5EF4-FFF2-40B4-BE49-F238E27FC236}">
                  <a16:creationId xmlns:a16="http://schemas.microsoft.com/office/drawing/2014/main" id="{DB655A43-5E3C-3100-ED5F-CB5BB43988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02410" y="2539222"/>
              <a:ext cx="792131" cy="792131"/>
            </a:xfrm>
            <a:prstGeom prst="rect">
              <a:avLst/>
            </a:prstGeom>
          </p:spPr>
        </p:pic>
        <p:pic>
          <p:nvPicPr>
            <p:cNvPr id="64" name="Graphic 63" descr="Online meeting with solid fill">
              <a:extLst>
                <a:ext uri="{FF2B5EF4-FFF2-40B4-BE49-F238E27FC236}">
                  <a16:creationId xmlns:a16="http://schemas.microsoft.com/office/drawing/2014/main" id="{B9E310B8-7834-887C-3330-63FF096773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41722" y="2539222"/>
              <a:ext cx="792131" cy="792131"/>
            </a:xfrm>
            <a:prstGeom prst="rect">
              <a:avLst/>
            </a:prstGeom>
          </p:spPr>
        </p:pic>
      </p:grpSp>
    </p:spTree>
    <p:extLst>
      <p:ext uri="{BB962C8B-B14F-4D97-AF65-F5344CB8AC3E}">
        <p14:creationId xmlns:p14="http://schemas.microsoft.com/office/powerpoint/2010/main" val="3824763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F4AC568-7175-5DAE-6FF2-B9F10FB2A68E}"/>
              </a:ext>
            </a:extLst>
          </p:cNvPr>
          <p:cNvSpPr txBox="1"/>
          <p:nvPr/>
        </p:nvSpPr>
        <p:spPr>
          <a:xfrm>
            <a:off x="3856824" y="330831"/>
            <a:ext cx="4478353" cy="584775"/>
          </a:xfrm>
          <a:prstGeom prst="rect">
            <a:avLst/>
          </a:prstGeom>
          <a:noFill/>
        </p:spPr>
        <p:txBody>
          <a:bodyPr wrap="square">
            <a:spAutoFit/>
          </a:bodyPr>
          <a:lstStyle/>
          <a:p>
            <a:pPr algn="ctr"/>
            <a:r>
              <a:rPr lang="en-US" sz="3200" b="1" i="0" dirty="0">
                <a:solidFill>
                  <a:srgbClr val="07C5B3"/>
                </a:solidFill>
                <a:effectLst/>
                <a:latin typeface="Segoe UI" panose="020B0502040204020203" pitchFamily="34" charset="0"/>
                <a:cs typeface="Segoe UI" panose="020B0502040204020203" pitchFamily="34" charset="0"/>
              </a:rPr>
              <a:t>Chatbot</a:t>
            </a:r>
            <a:r>
              <a:rPr lang="en-US" sz="3200" b="1" i="0" dirty="0">
                <a:solidFill>
                  <a:srgbClr val="0F0F0F"/>
                </a:solidFill>
                <a:effectLst/>
                <a:latin typeface="Segoe UI" panose="020B0502040204020203" pitchFamily="34" charset="0"/>
                <a:cs typeface="Segoe UI" panose="020B0502040204020203" pitchFamily="34" charset="0"/>
              </a:rPr>
              <a:t> </a:t>
            </a:r>
            <a:r>
              <a:rPr lang="en-US" sz="3200" b="1" i="0" dirty="0">
                <a:solidFill>
                  <a:srgbClr val="002060"/>
                </a:solidFill>
                <a:effectLst/>
                <a:latin typeface="Segoe UI" panose="020B0502040204020203" pitchFamily="34" charset="0"/>
                <a:cs typeface="Segoe UI" panose="020B0502040204020203" pitchFamily="34" charset="0"/>
              </a:rPr>
              <a:t>Features</a:t>
            </a:r>
            <a:endParaRPr lang="en-PK" sz="3200" b="1" dirty="0">
              <a:solidFill>
                <a:srgbClr val="002060"/>
              </a:solidFill>
              <a:latin typeface="Segoe UI" panose="020B0502040204020203" pitchFamily="34" charset="0"/>
              <a:cs typeface="Segoe UI" panose="020B0502040204020203" pitchFamily="34" charset="0"/>
            </a:endParaRPr>
          </a:p>
        </p:txBody>
      </p:sp>
      <p:cxnSp>
        <p:nvCxnSpPr>
          <p:cNvPr id="22" name="Straight Connector 21">
            <a:extLst>
              <a:ext uri="{FF2B5EF4-FFF2-40B4-BE49-F238E27FC236}">
                <a16:creationId xmlns:a16="http://schemas.microsoft.com/office/drawing/2014/main" id="{E77EEEB4-3DF1-859F-D577-5EE10AE4D94F}"/>
              </a:ext>
            </a:extLst>
          </p:cNvPr>
          <p:cNvCxnSpPr>
            <a:cxnSpLocks/>
          </p:cNvCxnSpPr>
          <p:nvPr/>
        </p:nvCxnSpPr>
        <p:spPr>
          <a:xfrm flipH="1">
            <a:off x="5191125" y="1068603"/>
            <a:ext cx="1809750" cy="0"/>
          </a:xfrm>
          <a:prstGeom prst="line">
            <a:avLst/>
          </a:prstGeom>
          <a:ln w="57150" cap="rnd">
            <a:gradFill flip="none" rotWithShape="1">
              <a:gsLst>
                <a:gs pos="100000">
                  <a:srgbClr val="8195AF">
                    <a:alpha val="0"/>
                  </a:srgbClr>
                </a:gs>
                <a:gs pos="0">
                  <a:schemeClr val="accent1"/>
                </a:gs>
                <a:gs pos="59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46AFE18-F4F5-E878-4B46-0B65F099F8B1}"/>
              </a:ext>
            </a:extLst>
          </p:cNvPr>
          <p:cNvGrpSpPr/>
          <p:nvPr/>
        </p:nvGrpSpPr>
        <p:grpSpPr>
          <a:xfrm>
            <a:off x="644900" y="1469030"/>
            <a:ext cx="10902201" cy="4706912"/>
            <a:chOff x="762135" y="1469030"/>
            <a:chExt cx="10902201" cy="4706912"/>
          </a:xfrm>
        </p:grpSpPr>
        <p:grpSp>
          <p:nvGrpSpPr>
            <p:cNvPr id="19" name="Group 18">
              <a:extLst>
                <a:ext uri="{FF2B5EF4-FFF2-40B4-BE49-F238E27FC236}">
                  <a16:creationId xmlns:a16="http://schemas.microsoft.com/office/drawing/2014/main" id="{C1970317-62D3-592B-8558-484E2F4DD66C}"/>
                </a:ext>
              </a:extLst>
            </p:cNvPr>
            <p:cNvGrpSpPr/>
            <p:nvPr/>
          </p:nvGrpSpPr>
          <p:grpSpPr>
            <a:xfrm>
              <a:off x="8591352" y="1469030"/>
              <a:ext cx="3072984" cy="4706912"/>
              <a:chOff x="7864842" y="1469030"/>
              <a:chExt cx="3072984" cy="4706912"/>
            </a:xfrm>
          </p:grpSpPr>
          <p:sp>
            <p:nvSpPr>
              <p:cNvPr id="5" name="Rectangle: Rounded Corners 4">
                <a:extLst>
                  <a:ext uri="{FF2B5EF4-FFF2-40B4-BE49-F238E27FC236}">
                    <a16:creationId xmlns:a16="http://schemas.microsoft.com/office/drawing/2014/main" id="{412B9CD5-C237-ACB7-0EE8-BCCC7ABCD9DD}"/>
                  </a:ext>
                </a:extLst>
              </p:cNvPr>
              <p:cNvSpPr/>
              <p:nvPr/>
            </p:nvSpPr>
            <p:spPr>
              <a:xfrm>
                <a:off x="7864842" y="1469030"/>
                <a:ext cx="3072984" cy="4706912"/>
              </a:xfrm>
              <a:prstGeom prst="roundRect">
                <a:avLst>
                  <a:gd name="adj" fmla="val 5661"/>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8" name="Oval 7">
                <a:extLst>
                  <a:ext uri="{FF2B5EF4-FFF2-40B4-BE49-F238E27FC236}">
                    <a16:creationId xmlns:a16="http://schemas.microsoft.com/office/drawing/2014/main" id="{0E43796C-EBC3-311F-7F4B-4503BE9C1449}"/>
                  </a:ext>
                </a:extLst>
              </p:cNvPr>
              <p:cNvSpPr/>
              <p:nvPr/>
            </p:nvSpPr>
            <p:spPr>
              <a:xfrm>
                <a:off x="8528156" y="1641421"/>
                <a:ext cx="1746353" cy="1746353"/>
              </a:xfrm>
              <a:prstGeom prst="ellipse">
                <a:avLst/>
              </a:prstGeom>
              <a:solidFill>
                <a:srgbClr val="002060"/>
              </a:solidFill>
              <a:ln w="254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grpSp>
            <p:nvGrpSpPr>
              <p:cNvPr id="11" name="Group 10">
                <a:extLst>
                  <a:ext uri="{FF2B5EF4-FFF2-40B4-BE49-F238E27FC236}">
                    <a16:creationId xmlns:a16="http://schemas.microsoft.com/office/drawing/2014/main" id="{ABFD9CB6-E427-92CE-93A3-F36F75B27748}"/>
                  </a:ext>
                </a:extLst>
              </p:cNvPr>
              <p:cNvGrpSpPr/>
              <p:nvPr/>
            </p:nvGrpSpPr>
            <p:grpSpPr>
              <a:xfrm>
                <a:off x="8114713" y="3697746"/>
                <a:ext cx="2613241" cy="2250116"/>
                <a:chOff x="8102187" y="3635116"/>
                <a:chExt cx="2613241" cy="2250116"/>
              </a:xfrm>
            </p:grpSpPr>
            <p:sp>
              <p:nvSpPr>
                <p:cNvPr id="18" name="TextBox 17">
                  <a:extLst>
                    <a:ext uri="{FF2B5EF4-FFF2-40B4-BE49-F238E27FC236}">
                      <a16:creationId xmlns:a16="http://schemas.microsoft.com/office/drawing/2014/main" id="{7EE3A970-7D04-5596-4713-126CCA384FF4}"/>
                    </a:ext>
                  </a:extLst>
                </p:cNvPr>
                <p:cNvSpPr txBox="1"/>
                <p:nvPr/>
              </p:nvSpPr>
              <p:spPr>
                <a:xfrm>
                  <a:off x="8312671" y="3635116"/>
                  <a:ext cx="2177322" cy="646331"/>
                </a:xfrm>
                <a:prstGeom prst="rect">
                  <a:avLst/>
                </a:prstGeom>
                <a:noFill/>
              </p:spPr>
              <p:txBody>
                <a:bodyPr wrap="square">
                  <a:spAutoFit/>
                </a:bodyPr>
                <a:lstStyle/>
                <a:p>
                  <a:pPr algn="ctr"/>
                  <a:r>
                    <a:rPr lang="en-US" b="1" i="0" dirty="0">
                      <a:solidFill>
                        <a:schemeClr val="bg1"/>
                      </a:solidFill>
                      <a:effectLst/>
                      <a:latin typeface="Segoe UI" panose="020B0502040204020203" pitchFamily="34" charset="0"/>
                      <a:cs typeface="Segoe UI" panose="020B0502040204020203" pitchFamily="34" charset="0"/>
                    </a:rPr>
                    <a:t>Emotion Recognition</a:t>
                  </a:r>
                  <a:endParaRPr lang="en-PK" dirty="0">
                    <a:solidFill>
                      <a:schemeClr val="bg1"/>
                    </a:soli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DECC5B2B-A73F-27B4-4400-D84B66EE2C8E}"/>
                    </a:ext>
                  </a:extLst>
                </p:cNvPr>
                <p:cNvSpPr txBox="1"/>
                <p:nvPr/>
              </p:nvSpPr>
              <p:spPr>
                <a:xfrm>
                  <a:off x="8102187" y="4315572"/>
                  <a:ext cx="2613241" cy="1569660"/>
                </a:xfrm>
                <a:prstGeom prst="rect">
                  <a:avLst/>
                </a:prstGeom>
                <a:noFill/>
              </p:spPr>
              <p:txBody>
                <a:bodyPr wrap="square">
                  <a:spAutoFit/>
                </a:bodyPr>
                <a:lstStyle/>
                <a:p>
                  <a:pPr algn="ctr"/>
                  <a:r>
                    <a:rPr lang="en-US" sz="1600" b="0" i="0" dirty="0">
                      <a:solidFill>
                        <a:schemeClr val="bg1"/>
                      </a:solidFill>
                      <a:effectLst/>
                      <a:latin typeface="Segoe UI" panose="020B0502040204020203" pitchFamily="34" charset="0"/>
                      <a:cs typeface="Segoe UI" panose="020B0502040204020203" pitchFamily="34" charset="0"/>
                    </a:rPr>
                    <a:t>Advanced chatbots may incorporate emotion recognition to understand and respond appropriately to the emotional tone of the user.</a:t>
                  </a:r>
                </a:p>
              </p:txBody>
            </p:sp>
          </p:grpSp>
          <p:pic>
            <p:nvPicPr>
              <p:cNvPr id="24" name="Graphic 23" descr="Surprised face with solid fill with solid fill">
                <a:extLst>
                  <a:ext uri="{FF2B5EF4-FFF2-40B4-BE49-F238E27FC236}">
                    <a16:creationId xmlns:a16="http://schemas.microsoft.com/office/drawing/2014/main" id="{06F43E6B-FA82-0AAE-17B2-05AE486E30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44132" y="2057397"/>
                <a:ext cx="914400" cy="914400"/>
              </a:xfrm>
              <a:prstGeom prst="rect">
                <a:avLst/>
              </a:prstGeom>
            </p:spPr>
          </p:pic>
        </p:grpSp>
        <p:grpSp>
          <p:nvGrpSpPr>
            <p:cNvPr id="17" name="Group 16">
              <a:extLst>
                <a:ext uri="{FF2B5EF4-FFF2-40B4-BE49-F238E27FC236}">
                  <a16:creationId xmlns:a16="http://schemas.microsoft.com/office/drawing/2014/main" id="{95CA2E07-12FE-ABDB-16EB-4CCD2137BF24}"/>
                </a:ext>
              </a:extLst>
            </p:cNvPr>
            <p:cNvGrpSpPr/>
            <p:nvPr/>
          </p:nvGrpSpPr>
          <p:grpSpPr>
            <a:xfrm>
              <a:off x="4676744" y="1469030"/>
              <a:ext cx="3072984" cy="4706912"/>
              <a:chOff x="4576999" y="1469030"/>
              <a:chExt cx="3072984" cy="4706912"/>
            </a:xfrm>
          </p:grpSpPr>
          <p:sp>
            <p:nvSpPr>
              <p:cNvPr id="4" name="Rectangle: Rounded Corners 3">
                <a:extLst>
                  <a:ext uri="{FF2B5EF4-FFF2-40B4-BE49-F238E27FC236}">
                    <a16:creationId xmlns:a16="http://schemas.microsoft.com/office/drawing/2014/main" id="{2D9E99CA-A918-09AD-F0DF-0FF60A893C26}"/>
                  </a:ext>
                </a:extLst>
              </p:cNvPr>
              <p:cNvSpPr/>
              <p:nvPr/>
            </p:nvSpPr>
            <p:spPr>
              <a:xfrm>
                <a:off x="4576999" y="1469030"/>
                <a:ext cx="3072984" cy="4706912"/>
              </a:xfrm>
              <a:prstGeom prst="roundRect">
                <a:avLst>
                  <a:gd name="adj" fmla="val 6069"/>
                </a:avLst>
              </a:prstGeom>
              <a:solidFill>
                <a:srgbClr val="07C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7" name="Oval 6">
                <a:extLst>
                  <a:ext uri="{FF2B5EF4-FFF2-40B4-BE49-F238E27FC236}">
                    <a16:creationId xmlns:a16="http://schemas.microsoft.com/office/drawing/2014/main" id="{F55DA46A-35C7-A40C-425F-0121F1A724AE}"/>
                  </a:ext>
                </a:extLst>
              </p:cNvPr>
              <p:cNvSpPr/>
              <p:nvPr/>
            </p:nvSpPr>
            <p:spPr>
              <a:xfrm>
                <a:off x="5240315" y="1641421"/>
                <a:ext cx="1746353" cy="1746353"/>
              </a:xfrm>
              <a:prstGeom prst="ellipse">
                <a:avLst/>
              </a:prstGeom>
              <a:solidFill>
                <a:srgbClr val="07C5B3"/>
              </a:solidFill>
              <a:ln w="254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grpSp>
            <p:nvGrpSpPr>
              <p:cNvPr id="9" name="Group 8">
                <a:extLst>
                  <a:ext uri="{FF2B5EF4-FFF2-40B4-BE49-F238E27FC236}">
                    <a16:creationId xmlns:a16="http://schemas.microsoft.com/office/drawing/2014/main" id="{AFCE6E4E-4BE4-B3E1-CBDE-995755BD5CEB}"/>
                  </a:ext>
                </a:extLst>
              </p:cNvPr>
              <p:cNvGrpSpPr/>
              <p:nvPr/>
            </p:nvGrpSpPr>
            <p:grpSpPr>
              <a:xfrm>
                <a:off x="4691300" y="3697746"/>
                <a:ext cx="2844383" cy="2250116"/>
                <a:chOff x="4691298" y="3635116"/>
                <a:chExt cx="2844383" cy="2250116"/>
              </a:xfrm>
            </p:grpSpPr>
            <p:sp>
              <p:nvSpPr>
                <p:cNvPr id="14" name="TextBox 13">
                  <a:extLst>
                    <a:ext uri="{FF2B5EF4-FFF2-40B4-BE49-F238E27FC236}">
                      <a16:creationId xmlns:a16="http://schemas.microsoft.com/office/drawing/2014/main" id="{D63A28CE-CC46-EC8F-287F-957BD134ADC3}"/>
                    </a:ext>
                  </a:extLst>
                </p:cNvPr>
                <p:cNvSpPr txBox="1"/>
                <p:nvPr/>
              </p:nvSpPr>
              <p:spPr>
                <a:xfrm>
                  <a:off x="5053561" y="3635116"/>
                  <a:ext cx="2119858" cy="646331"/>
                </a:xfrm>
                <a:prstGeom prst="rect">
                  <a:avLst/>
                </a:prstGeom>
                <a:noFill/>
              </p:spPr>
              <p:txBody>
                <a:bodyPr wrap="square">
                  <a:spAutoFit/>
                </a:bodyPr>
                <a:lstStyle/>
                <a:p>
                  <a:pPr algn="ctr"/>
                  <a:r>
                    <a:rPr lang="en-US" b="1" i="0" dirty="0">
                      <a:solidFill>
                        <a:schemeClr val="bg1"/>
                      </a:solidFill>
                      <a:effectLst/>
                      <a:latin typeface="Segoe UI" panose="020B0502040204020203" pitchFamily="34" charset="0"/>
                      <a:cs typeface="Segoe UI" panose="020B0502040204020203" pitchFamily="34" charset="0"/>
                    </a:rPr>
                    <a:t>Fallback Mechanism</a:t>
                  </a:r>
                  <a:endParaRPr lang="en-PK" dirty="0">
                    <a:solidFill>
                      <a:schemeClr val="bg1"/>
                    </a:soli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58721609-7518-6F83-C5A4-0C20C2E62FCD}"/>
                    </a:ext>
                  </a:extLst>
                </p:cNvPr>
                <p:cNvSpPr txBox="1"/>
                <p:nvPr/>
              </p:nvSpPr>
              <p:spPr>
                <a:xfrm>
                  <a:off x="4691298" y="4315572"/>
                  <a:ext cx="2844383" cy="1569660"/>
                </a:xfrm>
                <a:prstGeom prst="rect">
                  <a:avLst/>
                </a:prstGeom>
                <a:noFill/>
              </p:spPr>
              <p:txBody>
                <a:bodyPr wrap="square">
                  <a:spAutoFit/>
                </a:bodyPr>
                <a:lstStyle/>
                <a:p>
                  <a:pPr algn="ctr"/>
                  <a:r>
                    <a:rPr lang="en-US" sz="1600" b="0" i="0" dirty="0">
                      <a:solidFill>
                        <a:schemeClr val="bg1"/>
                      </a:solidFill>
                      <a:effectLst/>
                      <a:latin typeface="Segoe UI" panose="020B0502040204020203" pitchFamily="34" charset="0"/>
                      <a:cs typeface="Segoe UI" panose="020B0502040204020203" pitchFamily="34" charset="0"/>
                    </a:rPr>
                    <a:t>In cases where the chatbot doesn't understand a user's input, a fallback mechanism allows it to provide a default response or ask clarifying questions.</a:t>
                  </a:r>
                  <a:endParaRPr lang="en-PK" sz="1600" dirty="0">
                    <a:solidFill>
                      <a:schemeClr val="bg1"/>
                    </a:solidFill>
                    <a:latin typeface="Segoe UI" panose="020B0502040204020203" pitchFamily="34" charset="0"/>
                    <a:cs typeface="Segoe UI" panose="020B0502040204020203" pitchFamily="34" charset="0"/>
                  </a:endParaRPr>
                </a:p>
              </p:txBody>
            </p:sp>
          </p:grpSp>
          <p:pic>
            <p:nvPicPr>
              <p:cNvPr id="26" name="Graphic 25" descr="Question Mark with solid fill">
                <a:extLst>
                  <a:ext uri="{FF2B5EF4-FFF2-40B4-BE49-F238E27FC236}">
                    <a16:creationId xmlns:a16="http://schemas.microsoft.com/office/drawing/2014/main" id="{82D76440-7332-94AF-4540-0B5E86D9E0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291" y="2057397"/>
                <a:ext cx="914400" cy="914400"/>
              </a:xfrm>
              <a:prstGeom prst="rect">
                <a:avLst/>
              </a:prstGeom>
            </p:spPr>
          </p:pic>
        </p:grpSp>
        <p:grpSp>
          <p:nvGrpSpPr>
            <p:cNvPr id="15" name="Group 14">
              <a:extLst>
                <a:ext uri="{FF2B5EF4-FFF2-40B4-BE49-F238E27FC236}">
                  <a16:creationId xmlns:a16="http://schemas.microsoft.com/office/drawing/2014/main" id="{5C9129E4-69FB-7CF8-F77F-F77F257E2802}"/>
                </a:ext>
              </a:extLst>
            </p:cNvPr>
            <p:cNvGrpSpPr/>
            <p:nvPr/>
          </p:nvGrpSpPr>
          <p:grpSpPr>
            <a:xfrm>
              <a:off x="762135" y="1469030"/>
              <a:ext cx="3072984" cy="4706912"/>
              <a:chOff x="1289156" y="1469030"/>
              <a:chExt cx="3072984" cy="4706912"/>
            </a:xfrm>
          </p:grpSpPr>
          <p:sp>
            <p:nvSpPr>
              <p:cNvPr id="3" name="Rectangle: Rounded Corners 2">
                <a:extLst>
                  <a:ext uri="{FF2B5EF4-FFF2-40B4-BE49-F238E27FC236}">
                    <a16:creationId xmlns:a16="http://schemas.microsoft.com/office/drawing/2014/main" id="{5C3FDB8A-BAAC-ACF0-69F9-40DAC4CD7CBF}"/>
                  </a:ext>
                </a:extLst>
              </p:cNvPr>
              <p:cNvSpPr/>
              <p:nvPr/>
            </p:nvSpPr>
            <p:spPr>
              <a:xfrm>
                <a:off x="1289156" y="1469030"/>
                <a:ext cx="3072984" cy="4706912"/>
              </a:xfrm>
              <a:prstGeom prst="roundRect">
                <a:avLst>
                  <a:gd name="adj" fmla="val 6884"/>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6" name="Oval 5">
                <a:extLst>
                  <a:ext uri="{FF2B5EF4-FFF2-40B4-BE49-F238E27FC236}">
                    <a16:creationId xmlns:a16="http://schemas.microsoft.com/office/drawing/2014/main" id="{C4F4D154-AB96-59E8-676C-BCBABD761C07}"/>
                  </a:ext>
                </a:extLst>
              </p:cNvPr>
              <p:cNvSpPr/>
              <p:nvPr/>
            </p:nvSpPr>
            <p:spPr>
              <a:xfrm>
                <a:off x="1952472" y="1641421"/>
                <a:ext cx="1746353" cy="1746353"/>
              </a:xfrm>
              <a:prstGeom prst="ellipse">
                <a:avLst/>
              </a:prstGeom>
              <a:solidFill>
                <a:srgbClr val="002060"/>
              </a:solidFill>
              <a:ln w="254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grpSp>
            <p:nvGrpSpPr>
              <p:cNvPr id="2" name="Group 1">
                <a:extLst>
                  <a:ext uri="{FF2B5EF4-FFF2-40B4-BE49-F238E27FC236}">
                    <a16:creationId xmlns:a16="http://schemas.microsoft.com/office/drawing/2014/main" id="{B8928245-A9F8-0D83-A89B-5486D71C7724}"/>
                  </a:ext>
                </a:extLst>
              </p:cNvPr>
              <p:cNvGrpSpPr/>
              <p:nvPr/>
            </p:nvGrpSpPr>
            <p:grpSpPr>
              <a:xfrm>
                <a:off x="1403457" y="3697746"/>
                <a:ext cx="2844383" cy="2250116"/>
                <a:chOff x="1403457" y="3635116"/>
                <a:chExt cx="2844383" cy="2250116"/>
              </a:xfrm>
            </p:grpSpPr>
            <p:sp>
              <p:nvSpPr>
                <p:cNvPr id="10" name="TextBox 9">
                  <a:extLst>
                    <a:ext uri="{FF2B5EF4-FFF2-40B4-BE49-F238E27FC236}">
                      <a16:creationId xmlns:a16="http://schemas.microsoft.com/office/drawing/2014/main" id="{49F1A986-290C-A6C9-7040-013960153C92}"/>
                    </a:ext>
                  </a:extLst>
                </p:cNvPr>
                <p:cNvSpPr txBox="1"/>
                <p:nvPr/>
              </p:nvSpPr>
              <p:spPr>
                <a:xfrm>
                  <a:off x="1829427" y="3635116"/>
                  <a:ext cx="1992442" cy="646331"/>
                </a:xfrm>
                <a:prstGeom prst="rect">
                  <a:avLst/>
                </a:prstGeom>
                <a:noFill/>
              </p:spPr>
              <p:txBody>
                <a:bodyPr wrap="square">
                  <a:spAutoFit/>
                </a:bodyPr>
                <a:lstStyle/>
                <a:p>
                  <a:pPr algn="ctr"/>
                  <a:r>
                    <a:rPr lang="en-US" b="1" i="0" dirty="0">
                      <a:solidFill>
                        <a:schemeClr val="bg1"/>
                      </a:solidFill>
                      <a:effectLst/>
                      <a:latin typeface="Segoe UI" panose="020B0502040204020203" pitchFamily="34" charset="0"/>
                      <a:cs typeface="Segoe UI" panose="020B0502040204020203" pitchFamily="34" charset="0"/>
                    </a:rPr>
                    <a:t>Task Automation</a:t>
                  </a:r>
                  <a:endParaRPr lang="en-PK" dirty="0">
                    <a:solidFill>
                      <a:schemeClr val="bg1"/>
                    </a:soli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ABBC5E86-52BE-324D-C1DA-544E8B41F9B3}"/>
                    </a:ext>
                  </a:extLst>
                </p:cNvPr>
                <p:cNvSpPr txBox="1"/>
                <p:nvPr/>
              </p:nvSpPr>
              <p:spPr>
                <a:xfrm>
                  <a:off x="1403457" y="4315572"/>
                  <a:ext cx="2844383" cy="1569660"/>
                </a:xfrm>
                <a:prstGeom prst="rect">
                  <a:avLst/>
                </a:prstGeom>
                <a:noFill/>
              </p:spPr>
              <p:txBody>
                <a:bodyPr wrap="square">
                  <a:spAutoFit/>
                </a:bodyPr>
                <a:lstStyle/>
                <a:p>
                  <a:pPr algn="ctr"/>
                  <a:r>
                    <a:rPr lang="en-US" sz="1600" b="0" i="0" dirty="0">
                      <a:solidFill>
                        <a:schemeClr val="bg1"/>
                      </a:solidFill>
                      <a:effectLst/>
                      <a:latin typeface="Segoe UI" panose="020B0502040204020203" pitchFamily="34" charset="0"/>
                      <a:cs typeface="Segoe UI" panose="020B0502040204020203" pitchFamily="34" charset="0"/>
                    </a:rPr>
                    <a:t>Chatbots can be programmed to perform specific tasks, such as making reservations, providing information, or guiding users through processes.</a:t>
                  </a:r>
                  <a:endParaRPr lang="en-PK" sz="1600" dirty="0">
                    <a:solidFill>
                      <a:schemeClr val="bg1"/>
                    </a:solidFill>
                    <a:latin typeface="Segoe UI" panose="020B0502040204020203" pitchFamily="34" charset="0"/>
                    <a:cs typeface="Segoe UI" panose="020B0502040204020203" pitchFamily="34" charset="0"/>
                  </a:endParaRPr>
                </a:p>
              </p:txBody>
            </p:sp>
          </p:grpSp>
          <p:pic>
            <p:nvPicPr>
              <p:cNvPr id="28" name="Graphic 27" descr="Processor with solid fill">
                <a:extLst>
                  <a:ext uri="{FF2B5EF4-FFF2-40B4-BE49-F238E27FC236}">
                    <a16:creationId xmlns:a16="http://schemas.microsoft.com/office/drawing/2014/main" id="{BDC017EE-151F-699C-8104-CCD8BE567C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68448" y="2057397"/>
                <a:ext cx="914400" cy="914400"/>
              </a:xfrm>
              <a:prstGeom prst="rect">
                <a:avLst/>
              </a:prstGeom>
            </p:spPr>
          </p:pic>
        </p:grpSp>
      </p:grpSp>
    </p:spTree>
    <p:extLst>
      <p:ext uri="{BB962C8B-B14F-4D97-AF65-F5344CB8AC3E}">
        <p14:creationId xmlns:p14="http://schemas.microsoft.com/office/powerpoint/2010/main" val="2491277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3C87494-4021-6C93-A7E2-05348723EA49}"/>
              </a:ext>
            </a:extLst>
          </p:cNvPr>
          <p:cNvGrpSpPr/>
          <p:nvPr/>
        </p:nvGrpSpPr>
        <p:grpSpPr>
          <a:xfrm>
            <a:off x="399763" y="573089"/>
            <a:ext cx="5313206" cy="5711823"/>
            <a:chOff x="399763" y="460377"/>
            <a:chExt cx="5313206" cy="5711823"/>
          </a:xfrm>
        </p:grpSpPr>
        <p:grpSp>
          <p:nvGrpSpPr>
            <p:cNvPr id="10" name="Group 9">
              <a:extLst>
                <a:ext uri="{FF2B5EF4-FFF2-40B4-BE49-F238E27FC236}">
                  <a16:creationId xmlns:a16="http://schemas.microsoft.com/office/drawing/2014/main" id="{1E2D4C10-FCA0-074D-DDEB-6DD4DF7BF30F}"/>
                </a:ext>
              </a:extLst>
            </p:cNvPr>
            <p:cNvGrpSpPr/>
            <p:nvPr/>
          </p:nvGrpSpPr>
          <p:grpSpPr>
            <a:xfrm>
              <a:off x="399763" y="460377"/>
              <a:ext cx="4478353" cy="777857"/>
              <a:chOff x="387237" y="590956"/>
              <a:chExt cx="4478353" cy="777857"/>
            </a:xfrm>
          </p:grpSpPr>
          <p:sp>
            <p:nvSpPr>
              <p:cNvPr id="21" name="TextBox 20">
                <a:extLst>
                  <a:ext uri="{FF2B5EF4-FFF2-40B4-BE49-F238E27FC236}">
                    <a16:creationId xmlns:a16="http://schemas.microsoft.com/office/drawing/2014/main" id="{6F4AC568-7175-5DAE-6FF2-B9F10FB2A68E}"/>
                  </a:ext>
                </a:extLst>
              </p:cNvPr>
              <p:cNvSpPr txBox="1"/>
              <p:nvPr/>
            </p:nvSpPr>
            <p:spPr>
              <a:xfrm>
                <a:off x="387237" y="590956"/>
                <a:ext cx="4478353" cy="584775"/>
              </a:xfrm>
              <a:prstGeom prst="rect">
                <a:avLst/>
              </a:prstGeom>
              <a:noFill/>
            </p:spPr>
            <p:txBody>
              <a:bodyPr wrap="square">
                <a:spAutoFit/>
              </a:bodyPr>
              <a:lstStyle/>
              <a:p>
                <a:r>
                  <a:rPr lang="en-US" sz="3200" b="1" i="0" dirty="0">
                    <a:solidFill>
                      <a:srgbClr val="07C5B3"/>
                    </a:solidFill>
                    <a:effectLst/>
                    <a:latin typeface="Poppins" panose="00000500000000000000" pitchFamily="2" charset="0"/>
                    <a:cs typeface="Poppins" panose="00000500000000000000" pitchFamily="2" charset="0"/>
                  </a:rPr>
                  <a:t>Chatbot</a:t>
                </a:r>
                <a:r>
                  <a:rPr lang="en-US" sz="3200" b="1" i="0" dirty="0">
                    <a:solidFill>
                      <a:srgbClr val="0F0F0F"/>
                    </a:solidFill>
                    <a:effectLst/>
                    <a:latin typeface="Poppins" panose="00000500000000000000" pitchFamily="2" charset="0"/>
                    <a:cs typeface="Poppins" panose="00000500000000000000" pitchFamily="2" charset="0"/>
                  </a:rPr>
                  <a:t> </a:t>
                </a:r>
                <a:r>
                  <a:rPr lang="en-US" sz="3200" b="1" dirty="0">
                    <a:solidFill>
                      <a:srgbClr val="002060"/>
                    </a:solidFill>
                    <a:latin typeface="Poppins" panose="00000500000000000000" pitchFamily="2" charset="0"/>
                    <a:cs typeface="Poppins" panose="00000500000000000000" pitchFamily="2" charset="0"/>
                  </a:rPr>
                  <a:t>Problem</a:t>
                </a:r>
                <a:endParaRPr lang="en-PK" sz="3200" b="1" dirty="0">
                  <a:solidFill>
                    <a:srgbClr val="002060"/>
                  </a:solidFill>
                  <a:latin typeface="Poppins" panose="00000500000000000000" pitchFamily="2" charset="0"/>
                  <a:cs typeface="Poppins" panose="00000500000000000000" pitchFamily="2" charset="0"/>
                </a:endParaRPr>
              </a:p>
            </p:txBody>
          </p:sp>
          <p:cxnSp>
            <p:nvCxnSpPr>
              <p:cNvPr id="22" name="Straight Connector 21">
                <a:extLst>
                  <a:ext uri="{FF2B5EF4-FFF2-40B4-BE49-F238E27FC236}">
                    <a16:creationId xmlns:a16="http://schemas.microsoft.com/office/drawing/2014/main" id="{E77EEEB4-3DF1-859F-D577-5EE10AE4D94F}"/>
                  </a:ext>
                </a:extLst>
              </p:cNvPr>
              <p:cNvCxnSpPr>
                <a:cxnSpLocks/>
              </p:cNvCxnSpPr>
              <p:nvPr/>
            </p:nvCxnSpPr>
            <p:spPr>
              <a:xfrm flipH="1">
                <a:off x="550363" y="1368813"/>
                <a:ext cx="1809750" cy="0"/>
              </a:xfrm>
              <a:prstGeom prst="line">
                <a:avLst/>
              </a:prstGeom>
              <a:ln w="57150" cap="rnd">
                <a:gradFill flip="none" rotWithShape="1">
                  <a:gsLst>
                    <a:gs pos="100000">
                      <a:srgbClr val="8195AF">
                        <a:alpha val="0"/>
                      </a:srgbClr>
                    </a:gs>
                    <a:gs pos="0">
                      <a:schemeClr val="accent1"/>
                    </a:gs>
                    <a:gs pos="59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B381EE8-91BF-4B17-C82F-A71D1661793D}"/>
                </a:ext>
              </a:extLst>
            </p:cNvPr>
            <p:cNvGrpSpPr/>
            <p:nvPr/>
          </p:nvGrpSpPr>
          <p:grpSpPr>
            <a:xfrm>
              <a:off x="512064" y="1645920"/>
              <a:ext cx="5200905" cy="4526280"/>
              <a:chOff x="512064" y="1645920"/>
              <a:chExt cx="5200905" cy="4526280"/>
            </a:xfrm>
          </p:grpSpPr>
          <p:grpSp>
            <p:nvGrpSpPr>
              <p:cNvPr id="7" name="Group 6">
                <a:extLst>
                  <a:ext uri="{FF2B5EF4-FFF2-40B4-BE49-F238E27FC236}">
                    <a16:creationId xmlns:a16="http://schemas.microsoft.com/office/drawing/2014/main" id="{54C02773-B03E-22B3-598C-EE73AD884D4A}"/>
                  </a:ext>
                </a:extLst>
              </p:cNvPr>
              <p:cNvGrpSpPr/>
              <p:nvPr/>
            </p:nvGrpSpPr>
            <p:grpSpPr>
              <a:xfrm>
                <a:off x="512064" y="1645920"/>
                <a:ext cx="5166359" cy="1920240"/>
                <a:chOff x="512064" y="1645920"/>
                <a:chExt cx="5166359" cy="1920240"/>
              </a:xfrm>
            </p:grpSpPr>
            <p:grpSp>
              <p:nvGrpSpPr>
                <p:cNvPr id="47" name="Group 46">
                  <a:extLst>
                    <a:ext uri="{FF2B5EF4-FFF2-40B4-BE49-F238E27FC236}">
                      <a16:creationId xmlns:a16="http://schemas.microsoft.com/office/drawing/2014/main" id="{6FE5F8E1-A0DD-2F45-7361-C620E0BBCE06}"/>
                    </a:ext>
                  </a:extLst>
                </p:cNvPr>
                <p:cNvGrpSpPr/>
                <p:nvPr/>
              </p:nvGrpSpPr>
              <p:grpSpPr>
                <a:xfrm>
                  <a:off x="512064" y="1645920"/>
                  <a:ext cx="5166359" cy="1920240"/>
                  <a:chOff x="512064" y="1645920"/>
                  <a:chExt cx="5166359" cy="1920240"/>
                </a:xfrm>
              </p:grpSpPr>
              <p:sp>
                <p:nvSpPr>
                  <p:cNvPr id="2" name="Rectangle 1">
                    <a:extLst>
                      <a:ext uri="{FF2B5EF4-FFF2-40B4-BE49-F238E27FC236}">
                        <a16:creationId xmlns:a16="http://schemas.microsoft.com/office/drawing/2014/main" id="{A016638A-ED88-BCF3-8CE9-4E4833473CC7}"/>
                      </a:ext>
                    </a:extLst>
                  </p:cNvPr>
                  <p:cNvSpPr/>
                  <p:nvPr/>
                </p:nvSpPr>
                <p:spPr>
                  <a:xfrm>
                    <a:off x="521207" y="1645920"/>
                    <a:ext cx="5157216" cy="192024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9" name="Rectangle 8">
                    <a:extLst>
                      <a:ext uri="{FF2B5EF4-FFF2-40B4-BE49-F238E27FC236}">
                        <a16:creationId xmlns:a16="http://schemas.microsoft.com/office/drawing/2014/main" id="{3A93A315-E51E-912C-6F59-8B36F53B1056}"/>
                      </a:ext>
                    </a:extLst>
                  </p:cNvPr>
                  <p:cNvSpPr/>
                  <p:nvPr/>
                </p:nvSpPr>
                <p:spPr>
                  <a:xfrm>
                    <a:off x="512064" y="1645920"/>
                    <a:ext cx="1182624" cy="1920240"/>
                  </a:xfrm>
                  <a:prstGeom prst="rect">
                    <a:avLst/>
                  </a:prstGeom>
                  <a:solidFill>
                    <a:srgbClr val="06AB9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1" name="Rectangle 10">
                    <a:extLst>
                      <a:ext uri="{FF2B5EF4-FFF2-40B4-BE49-F238E27FC236}">
                        <a16:creationId xmlns:a16="http://schemas.microsoft.com/office/drawing/2014/main" id="{22D82D5E-AE26-B1CB-AF40-784CBB1EA99F}"/>
                      </a:ext>
                    </a:extLst>
                  </p:cNvPr>
                  <p:cNvSpPr/>
                  <p:nvPr/>
                </p:nvSpPr>
                <p:spPr>
                  <a:xfrm>
                    <a:off x="5541264" y="1859579"/>
                    <a:ext cx="128015" cy="1492922"/>
                  </a:xfrm>
                  <a:prstGeom prst="rect">
                    <a:avLst/>
                  </a:prstGeom>
                  <a:solidFill>
                    <a:srgbClr val="06AB9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grpSp>
            <p:sp>
              <p:nvSpPr>
                <p:cNvPr id="33" name="Oval 32">
                  <a:extLst>
                    <a:ext uri="{FF2B5EF4-FFF2-40B4-BE49-F238E27FC236}">
                      <a16:creationId xmlns:a16="http://schemas.microsoft.com/office/drawing/2014/main" id="{CFC52BDE-9691-A210-C57B-B8D150054D4D}"/>
                    </a:ext>
                  </a:extLst>
                </p:cNvPr>
                <p:cNvSpPr/>
                <p:nvPr/>
              </p:nvSpPr>
              <p:spPr>
                <a:xfrm>
                  <a:off x="822960" y="2066040"/>
                  <a:ext cx="1080000" cy="1080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grpSp>
              <p:nvGrpSpPr>
                <p:cNvPr id="3" name="Group 2">
                  <a:extLst>
                    <a:ext uri="{FF2B5EF4-FFF2-40B4-BE49-F238E27FC236}">
                      <a16:creationId xmlns:a16="http://schemas.microsoft.com/office/drawing/2014/main" id="{E20C41B3-7865-BADF-484B-AB54E9B6FF4D}"/>
                    </a:ext>
                  </a:extLst>
                </p:cNvPr>
                <p:cNvGrpSpPr/>
                <p:nvPr/>
              </p:nvGrpSpPr>
              <p:grpSpPr>
                <a:xfrm>
                  <a:off x="2194816" y="1856232"/>
                  <a:ext cx="3288165" cy="1512477"/>
                  <a:chOff x="1994400" y="1856232"/>
                  <a:chExt cx="3288165" cy="1512477"/>
                </a:xfrm>
              </p:grpSpPr>
              <p:sp>
                <p:nvSpPr>
                  <p:cNvPr id="35" name="TextBox 34">
                    <a:extLst>
                      <a:ext uri="{FF2B5EF4-FFF2-40B4-BE49-F238E27FC236}">
                        <a16:creationId xmlns:a16="http://schemas.microsoft.com/office/drawing/2014/main" id="{8225EB84-A747-1571-2BB8-6C75DA286572}"/>
                      </a:ext>
                    </a:extLst>
                  </p:cNvPr>
                  <p:cNvSpPr txBox="1"/>
                  <p:nvPr/>
                </p:nvSpPr>
                <p:spPr>
                  <a:xfrm>
                    <a:off x="1994400" y="1856232"/>
                    <a:ext cx="3288165" cy="646331"/>
                  </a:xfrm>
                  <a:prstGeom prst="rect">
                    <a:avLst/>
                  </a:prstGeom>
                  <a:noFill/>
                </p:spPr>
                <p:txBody>
                  <a:bodyPr wrap="square">
                    <a:spAutoFit/>
                  </a:bodyPr>
                  <a:lstStyle/>
                  <a:p>
                    <a:r>
                      <a:rPr lang="en-US" b="1" i="0" dirty="0">
                        <a:solidFill>
                          <a:schemeClr val="tx1">
                            <a:lumMod val="75000"/>
                            <a:lumOff val="25000"/>
                          </a:schemeClr>
                        </a:solidFill>
                        <a:effectLst/>
                        <a:latin typeface="Segoe UI" panose="020B0502040204020203" pitchFamily="34" charset="0"/>
                        <a:cs typeface="Segoe UI" panose="020B0502040204020203" pitchFamily="34" charset="0"/>
                      </a:rPr>
                      <a:t>Misunderstanding User Input</a:t>
                    </a:r>
                    <a:endParaRPr lang="en-PK"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541E84AA-F636-9A88-6109-97BB520E82DD}"/>
                      </a:ext>
                    </a:extLst>
                  </p:cNvPr>
                  <p:cNvSpPr txBox="1"/>
                  <p:nvPr/>
                </p:nvSpPr>
                <p:spPr>
                  <a:xfrm>
                    <a:off x="1994400" y="2537712"/>
                    <a:ext cx="3128745" cy="830997"/>
                  </a:xfrm>
                  <a:prstGeom prst="rect">
                    <a:avLst/>
                  </a:prstGeom>
                  <a:noFill/>
                </p:spPr>
                <p:txBody>
                  <a:bodyPr wrap="square">
                    <a:spAutoFit/>
                  </a:bodyPr>
                  <a:lstStyle/>
                  <a:p>
                    <a:r>
                      <a:rPr lang="en-US" sz="1600" b="0" i="0" dirty="0">
                        <a:solidFill>
                          <a:schemeClr val="tx1">
                            <a:lumMod val="75000"/>
                            <a:lumOff val="25000"/>
                          </a:schemeClr>
                        </a:solidFill>
                        <a:effectLst/>
                        <a:latin typeface="Segoe UI" panose="020B0502040204020203" pitchFamily="34" charset="0"/>
                        <a:cs typeface="Segoe UI" panose="020B0502040204020203" pitchFamily="34" charset="0"/>
                      </a:rPr>
                      <a:t>The chatbot is not correctly understanding or interpreting user queries.`</a:t>
                    </a:r>
                    <a:endParaRPr lang="en-PK" sz="1600" dirty="0">
                      <a:solidFill>
                        <a:schemeClr val="tx1">
                          <a:lumMod val="75000"/>
                          <a:lumOff val="25000"/>
                        </a:schemeClr>
                      </a:solidFill>
                      <a:latin typeface="Segoe UI" panose="020B0502040204020203" pitchFamily="34" charset="0"/>
                      <a:cs typeface="Segoe UI" panose="020B0502040204020203" pitchFamily="34" charset="0"/>
                    </a:endParaRPr>
                  </a:p>
                </p:txBody>
              </p:sp>
            </p:grpSp>
            <p:pic>
              <p:nvPicPr>
                <p:cNvPr id="44" name="Graphic 43" descr="Keyboard with solid fill">
                  <a:extLst>
                    <a:ext uri="{FF2B5EF4-FFF2-40B4-BE49-F238E27FC236}">
                      <a16:creationId xmlns:a16="http://schemas.microsoft.com/office/drawing/2014/main" id="{73872068-A8FF-EF76-9FBE-A562DE592D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8048" y="2301128"/>
                  <a:ext cx="609824" cy="609824"/>
                </a:xfrm>
                <a:prstGeom prst="rect">
                  <a:avLst/>
                </a:prstGeom>
              </p:spPr>
            </p:pic>
          </p:grpSp>
          <p:grpSp>
            <p:nvGrpSpPr>
              <p:cNvPr id="5" name="Group 4">
                <a:extLst>
                  <a:ext uri="{FF2B5EF4-FFF2-40B4-BE49-F238E27FC236}">
                    <a16:creationId xmlns:a16="http://schemas.microsoft.com/office/drawing/2014/main" id="{C6957805-06DD-6D5E-AAE0-FDA394A6DDC8}"/>
                  </a:ext>
                </a:extLst>
              </p:cNvPr>
              <p:cNvGrpSpPr/>
              <p:nvPr/>
            </p:nvGrpSpPr>
            <p:grpSpPr>
              <a:xfrm>
                <a:off x="512064" y="4251960"/>
                <a:ext cx="5200905" cy="1920240"/>
                <a:chOff x="512064" y="3719158"/>
                <a:chExt cx="5200905" cy="1920240"/>
              </a:xfrm>
            </p:grpSpPr>
            <p:grpSp>
              <p:nvGrpSpPr>
                <p:cNvPr id="48" name="Group 47">
                  <a:extLst>
                    <a:ext uri="{FF2B5EF4-FFF2-40B4-BE49-F238E27FC236}">
                      <a16:creationId xmlns:a16="http://schemas.microsoft.com/office/drawing/2014/main" id="{4A9F41EB-1D8C-F641-3E10-2F7534023D35}"/>
                    </a:ext>
                  </a:extLst>
                </p:cNvPr>
                <p:cNvGrpSpPr/>
                <p:nvPr/>
              </p:nvGrpSpPr>
              <p:grpSpPr>
                <a:xfrm>
                  <a:off x="512064" y="3719158"/>
                  <a:ext cx="5175503" cy="1920240"/>
                  <a:chOff x="530351" y="3719158"/>
                  <a:chExt cx="5175503" cy="1920240"/>
                </a:xfrm>
              </p:grpSpPr>
              <p:sp>
                <p:nvSpPr>
                  <p:cNvPr id="13" name="Rectangle 12">
                    <a:extLst>
                      <a:ext uri="{FF2B5EF4-FFF2-40B4-BE49-F238E27FC236}">
                        <a16:creationId xmlns:a16="http://schemas.microsoft.com/office/drawing/2014/main" id="{B6609FB8-CABD-713B-DFA8-2E6BDD534E98}"/>
                      </a:ext>
                    </a:extLst>
                  </p:cNvPr>
                  <p:cNvSpPr/>
                  <p:nvPr/>
                </p:nvSpPr>
                <p:spPr>
                  <a:xfrm>
                    <a:off x="530351" y="3719158"/>
                    <a:ext cx="5157216" cy="192024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5" name="Rectangle 14">
                    <a:extLst>
                      <a:ext uri="{FF2B5EF4-FFF2-40B4-BE49-F238E27FC236}">
                        <a16:creationId xmlns:a16="http://schemas.microsoft.com/office/drawing/2014/main" id="{4700A8C0-C873-9918-F228-84BC01942388}"/>
                      </a:ext>
                    </a:extLst>
                  </p:cNvPr>
                  <p:cNvSpPr/>
                  <p:nvPr/>
                </p:nvSpPr>
                <p:spPr>
                  <a:xfrm>
                    <a:off x="530351" y="3719158"/>
                    <a:ext cx="1182624" cy="1920240"/>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7" name="Rectangle 16">
                    <a:extLst>
                      <a:ext uri="{FF2B5EF4-FFF2-40B4-BE49-F238E27FC236}">
                        <a16:creationId xmlns:a16="http://schemas.microsoft.com/office/drawing/2014/main" id="{0A850682-795F-32E1-D75F-C299AFBB2762}"/>
                      </a:ext>
                    </a:extLst>
                  </p:cNvPr>
                  <p:cNvSpPr/>
                  <p:nvPr/>
                </p:nvSpPr>
                <p:spPr>
                  <a:xfrm>
                    <a:off x="5577839" y="3932817"/>
                    <a:ext cx="128015" cy="1492922"/>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grpSp>
            <p:grpSp>
              <p:nvGrpSpPr>
                <p:cNvPr id="4" name="Group 3">
                  <a:extLst>
                    <a:ext uri="{FF2B5EF4-FFF2-40B4-BE49-F238E27FC236}">
                      <a16:creationId xmlns:a16="http://schemas.microsoft.com/office/drawing/2014/main" id="{672C367D-9339-146E-AB4D-0D9181749A14}"/>
                    </a:ext>
                  </a:extLst>
                </p:cNvPr>
                <p:cNvGrpSpPr/>
                <p:nvPr/>
              </p:nvGrpSpPr>
              <p:grpSpPr>
                <a:xfrm>
                  <a:off x="2194816" y="4068186"/>
                  <a:ext cx="3518153" cy="1222184"/>
                  <a:chOff x="1994400" y="4039358"/>
                  <a:chExt cx="3518153" cy="1222184"/>
                </a:xfrm>
              </p:grpSpPr>
              <p:sp>
                <p:nvSpPr>
                  <p:cNvPr id="39" name="TextBox 38">
                    <a:extLst>
                      <a:ext uri="{FF2B5EF4-FFF2-40B4-BE49-F238E27FC236}">
                        <a16:creationId xmlns:a16="http://schemas.microsoft.com/office/drawing/2014/main" id="{E92FD9E3-E529-A911-C97F-82477E7FB51D}"/>
                      </a:ext>
                    </a:extLst>
                  </p:cNvPr>
                  <p:cNvSpPr txBox="1"/>
                  <p:nvPr/>
                </p:nvSpPr>
                <p:spPr>
                  <a:xfrm>
                    <a:off x="1994400" y="4039358"/>
                    <a:ext cx="2777871" cy="369332"/>
                  </a:xfrm>
                  <a:prstGeom prst="rect">
                    <a:avLst/>
                  </a:prstGeom>
                  <a:noFill/>
                </p:spPr>
                <p:txBody>
                  <a:bodyPr wrap="square">
                    <a:spAutoFit/>
                  </a:bodyPr>
                  <a:lstStyle/>
                  <a:p>
                    <a:r>
                      <a:rPr lang="en-US" b="1" i="0" dirty="0">
                        <a:solidFill>
                          <a:schemeClr val="tx1">
                            <a:lumMod val="75000"/>
                            <a:lumOff val="25000"/>
                          </a:schemeClr>
                        </a:solidFill>
                        <a:effectLst/>
                        <a:latin typeface="Segoe UI" panose="020B0502040204020203" pitchFamily="34" charset="0"/>
                        <a:cs typeface="Segoe UI" panose="020B0502040204020203" pitchFamily="34" charset="0"/>
                      </a:rPr>
                      <a:t>Limited Responses</a:t>
                    </a:r>
                    <a:endParaRPr lang="en-PK"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ABA35A71-C32F-E21E-0F98-BB7E28AE0D59}"/>
                      </a:ext>
                    </a:extLst>
                  </p:cNvPr>
                  <p:cNvSpPr txBox="1"/>
                  <p:nvPr/>
                </p:nvSpPr>
                <p:spPr>
                  <a:xfrm>
                    <a:off x="1994400" y="4430545"/>
                    <a:ext cx="3518153" cy="830997"/>
                  </a:xfrm>
                  <a:prstGeom prst="rect">
                    <a:avLst/>
                  </a:prstGeom>
                  <a:noFill/>
                </p:spPr>
                <p:txBody>
                  <a:bodyPr wrap="square">
                    <a:spAutoFit/>
                  </a:bodyPr>
                  <a:lstStyle/>
                  <a:p>
                    <a:r>
                      <a:rPr lang="en-US" sz="1600" b="0" i="0" dirty="0">
                        <a:solidFill>
                          <a:schemeClr val="tx1">
                            <a:lumMod val="75000"/>
                            <a:lumOff val="25000"/>
                          </a:schemeClr>
                        </a:solidFill>
                        <a:effectLst/>
                        <a:latin typeface="Segoe UI" panose="020B0502040204020203" pitchFamily="34" charset="0"/>
                        <a:cs typeface="Segoe UI" panose="020B0502040204020203" pitchFamily="34" charset="0"/>
                      </a:rPr>
                      <a:t>The chatbot provides limited or repetitive responses, leading to a poor user experience.</a:t>
                    </a:r>
                    <a:endParaRPr lang="en-PK" sz="1600" dirty="0">
                      <a:solidFill>
                        <a:schemeClr val="tx1">
                          <a:lumMod val="75000"/>
                          <a:lumOff val="25000"/>
                        </a:schemeClr>
                      </a:solidFill>
                      <a:latin typeface="Segoe UI" panose="020B0502040204020203" pitchFamily="34" charset="0"/>
                      <a:cs typeface="Segoe UI" panose="020B0502040204020203" pitchFamily="34" charset="0"/>
                    </a:endParaRPr>
                  </a:p>
                </p:txBody>
              </p:sp>
            </p:grpSp>
            <p:sp>
              <p:nvSpPr>
                <p:cNvPr id="42" name="Oval 41">
                  <a:extLst>
                    <a:ext uri="{FF2B5EF4-FFF2-40B4-BE49-F238E27FC236}">
                      <a16:creationId xmlns:a16="http://schemas.microsoft.com/office/drawing/2014/main" id="{254C5977-AAC3-40DB-1C18-7EF3EC6D70CF}"/>
                    </a:ext>
                  </a:extLst>
                </p:cNvPr>
                <p:cNvSpPr/>
                <p:nvPr/>
              </p:nvSpPr>
              <p:spPr>
                <a:xfrm>
                  <a:off x="822960" y="4139278"/>
                  <a:ext cx="1080000" cy="1080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46" name="Graphic 45" descr="Infinity with solid fill">
                  <a:extLst>
                    <a:ext uri="{FF2B5EF4-FFF2-40B4-BE49-F238E27FC236}">
                      <a16:creationId xmlns:a16="http://schemas.microsoft.com/office/drawing/2014/main" id="{2432719C-3A44-026E-020E-CCECB9A3CD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9994" y="4326312"/>
                  <a:ext cx="705933" cy="705933"/>
                </a:xfrm>
                <a:prstGeom prst="rect">
                  <a:avLst/>
                </a:prstGeom>
              </p:spPr>
            </p:pic>
          </p:grpSp>
        </p:grpSp>
      </p:grpSp>
      <p:pic>
        <p:nvPicPr>
          <p:cNvPr id="6" name="Picture Placeholder 5" descr="A group of people sitting around a table&#10;&#10;Description automatically generated">
            <a:extLst>
              <a:ext uri="{FF2B5EF4-FFF2-40B4-BE49-F238E27FC236}">
                <a16:creationId xmlns:a16="http://schemas.microsoft.com/office/drawing/2014/main" id="{03844E4F-CF4E-A037-2828-1B4E55ADD0E8}"/>
              </a:ext>
            </a:extLst>
          </p:cNvPr>
          <p:cNvPicPr>
            <a:picLocks noGrp="1" noChangeAspect="1"/>
          </p:cNvPicPr>
          <p:nvPr>
            <p:ph type="pic" sz="quarter" idx="10"/>
          </p:nvPr>
        </p:nvPicPr>
        <p:blipFill rotWithShape="1">
          <a:blip r:embed="rId6">
            <a:extLst>
              <a:ext uri="{28A0092B-C50C-407E-A947-70E740481C1C}">
                <a14:useLocalDpi xmlns:a14="http://schemas.microsoft.com/office/drawing/2010/main" val="0"/>
              </a:ext>
            </a:extLst>
          </a:blip>
          <a:srcRect l="23524" t="23" r="21630" b="-23"/>
          <a:stretch/>
        </p:blipFill>
        <p:spPr>
          <a:xfrm>
            <a:off x="6554034" y="1588"/>
            <a:ext cx="5641975" cy="6858000"/>
          </a:xfrm>
          <a:custGeom>
            <a:avLst/>
            <a:gdLst>
              <a:gd name="connsiteX0" fmla="*/ 0 w 4746754"/>
              <a:gd name="connsiteY0" fmla="*/ 0 h 6858000"/>
              <a:gd name="connsiteX1" fmla="*/ 4746754 w 4746754"/>
              <a:gd name="connsiteY1" fmla="*/ 0 h 6858000"/>
              <a:gd name="connsiteX2" fmla="*/ 4746754 w 4746754"/>
              <a:gd name="connsiteY2" fmla="*/ 6858000 h 6858000"/>
              <a:gd name="connsiteX3" fmla="*/ 5292 w 4746754"/>
              <a:gd name="connsiteY3" fmla="*/ 6858000 h 6858000"/>
              <a:gd name="connsiteX4" fmla="*/ 300646 w 4746754"/>
              <a:gd name="connsiteY4" fmla="*/ 6023095 h 6858000"/>
              <a:gd name="connsiteX5" fmla="*/ 167065 w 4746754"/>
              <a:gd name="connsiteY5" fmla="*/ 1977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6754" h="6858000">
                <a:moveTo>
                  <a:pt x="0" y="0"/>
                </a:moveTo>
                <a:lnTo>
                  <a:pt x="4746754" y="0"/>
                </a:lnTo>
                <a:lnTo>
                  <a:pt x="4746754" y="6858000"/>
                </a:lnTo>
                <a:lnTo>
                  <a:pt x="5292" y="6858000"/>
                </a:lnTo>
                <a:lnTo>
                  <a:pt x="300646" y="6023095"/>
                </a:lnTo>
                <a:cubicBezTo>
                  <a:pt x="981462" y="4084324"/>
                  <a:pt x="1594245" y="1989141"/>
                  <a:pt x="167065" y="197762"/>
                </a:cubicBezTo>
                <a:close/>
              </a:path>
            </a:pathLst>
          </a:custGeom>
        </p:spPr>
      </p:pic>
    </p:spTree>
    <p:extLst>
      <p:ext uri="{BB962C8B-B14F-4D97-AF65-F5344CB8AC3E}">
        <p14:creationId xmlns:p14="http://schemas.microsoft.com/office/powerpoint/2010/main" val="34802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F4AC568-7175-5DAE-6FF2-B9F10FB2A68E}"/>
              </a:ext>
            </a:extLst>
          </p:cNvPr>
          <p:cNvSpPr txBox="1"/>
          <p:nvPr/>
        </p:nvSpPr>
        <p:spPr>
          <a:xfrm>
            <a:off x="418333" y="569073"/>
            <a:ext cx="4478353" cy="584775"/>
          </a:xfrm>
          <a:prstGeom prst="rect">
            <a:avLst/>
          </a:prstGeom>
          <a:noFill/>
        </p:spPr>
        <p:txBody>
          <a:bodyPr wrap="square">
            <a:spAutoFit/>
          </a:bodyPr>
          <a:lstStyle/>
          <a:p>
            <a:r>
              <a:rPr lang="en-US" sz="3200" b="1" i="0" dirty="0">
                <a:solidFill>
                  <a:srgbClr val="07C5B3"/>
                </a:solidFill>
                <a:effectLst/>
                <a:latin typeface="Segoe UI" panose="020B0502040204020203" pitchFamily="34" charset="0"/>
                <a:cs typeface="Segoe UI" panose="020B0502040204020203" pitchFamily="34" charset="0"/>
              </a:rPr>
              <a:t>Chatbot</a:t>
            </a:r>
            <a:r>
              <a:rPr lang="en-US" sz="3200" b="1" i="0" dirty="0">
                <a:solidFill>
                  <a:srgbClr val="0F0F0F"/>
                </a:solidFill>
                <a:effectLst/>
                <a:latin typeface="Segoe UI" panose="020B0502040204020203" pitchFamily="34" charset="0"/>
                <a:cs typeface="Segoe UI" panose="020B0502040204020203" pitchFamily="34" charset="0"/>
              </a:rPr>
              <a:t> </a:t>
            </a:r>
            <a:r>
              <a:rPr lang="en-US" sz="3200" b="1" dirty="0">
                <a:solidFill>
                  <a:srgbClr val="002060"/>
                </a:solidFill>
                <a:latin typeface="Segoe UI" panose="020B0502040204020203" pitchFamily="34" charset="0"/>
                <a:cs typeface="Segoe UI" panose="020B0502040204020203" pitchFamily="34" charset="0"/>
              </a:rPr>
              <a:t>Problem</a:t>
            </a:r>
            <a:endParaRPr lang="en-PK" sz="3200" b="1" dirty="0">
              <a:solidFill>
                <a:srgbClr val="002060"/>
              </a:solidFill>
              <a:latin typeface="Segoe UI" panose="020B0502040204020203" pitchFamily="34" charset="0"/>
              <a:cs typeface="Segoe UI" panose="020B0502040204020203" pitchFamily="34" charset="0"/>
            </a:endParaRPr>
          </a:p>
        </p:txBody>
      </p:sp>
      <p:cxnSp>
        <p:nvCxnSpPr>
          <p:cNvPr id="22" name="Straight Connector 21">
            <a:extLst>
              <a:ext uri="{FF2B5EF4-FFF2-40B4-BE49-F238E27FC236}">
                <a16:creationId xmlns:a16="http://schemas.microsoft.com/office/drawing/2014/main" id="{E77EEEB4-3DF1-859F-D577-5EE10AE4D94F}"/>
              </a:ext>
            </a:extLst>
          </p:cNvPr>
          <p:cNvCxnSpPr>
            <a:cxnSpLocks/>
          </p:cNvCxnSpPr>
          <p:nvPr/>
        </p:nvCxnSpPr>
        <p:spPr>
          <a:xfrm flipH="1">
            <a:off x="572654" y="1406391"/>
            <a:ext cx="1809750" cy="0"/>
          </a:xfrm>
          <a:prstGeom prst="line">
            <a:avLst/>
          </a:prstGeom>
          <a:ln w="57150" cap="rnd">
            <a:gradFill flip="none" rotWithShape="1">
              <a:gsLst>
                <a:gs pos="100000">
                  <a:srgbClr val="8195AF">
                    <a:alpha val="0"/>
                  </a:srgbClr>
                </a:gs>
                <a:gs pos="0">
                  <a:schemeClr val="accent1"/>
                </a:gs>
                <a:gs pos="59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object 7">
            <a:extLst>
              <a:ext uri="{FF2B5EF4-FFF2-40B4-BE49-F238E27FC236}">
                <a16:creationId xmlns:a16="http://schemas.microsoft.com/office/drawing/2014/main" id="{C28A9280-3F92-9070-187A-34B5B4906486}"/>
              </a:ext>
            </a:extLst>
          </p:cNvPr>
          <p:cNvSpPr/>
          <p:nvPr/>
        </p:nvSpPr>
        <p:spPr>
          <a:xfrm>
            <a:off x="11306556" y="0"/>
            <a:ext cx="885825" cy="2313940"/>
          </a:xfrm>
          <a:custGeom>
            <a:avLst/>
            <a:gdLst/>
            <a:ahLst/>
            <a:cxnLst/>
            <a:rect l="l" t="t" r="r" b="b"/>
            <a:pathLst>
              <a:path w="885825" h="2313940">
                <a:moveTo>
                  <a:pt x="885444" y="0"/>
                </a:moveTo>
                <a:lnTo>
                  <a:pt x="0" y="0"/>
                </a:lnTo>
                <a:lnTo>
                  <a:pt x="0" y="1025016"/>
                </a:lnTo>
                <a:lnTo>
                  <a:pt x="898" y="1075306"/>
                </a:lnTo>
                <a:lnTo>
                  <a:pt x="3574" y="1125143"/>
                </a:lnTo>
                <a:lnTo>
                  <a:pt x="7995" y="1174498"/>
                </a:lnTo>
                <a:lnTo>
                  <a:pt x="14133" y="1223340"/>
                </a:lnTo>
                <a:lnTo>
                  <a:pt x="21956" y="1271639"/>
                </a:lnTo>
                <a:lnTo>
                  <a:pt x="31433" y="1319364"/>
                </a:lnTo>
                <a:lnTo>
                  <a:pt x="42534" y="1366483"/>
                </a:lnTo>
                <a:lnTo>
                  <a:pt x="55229" y="1412968"/>
                </a:lnTo>
                <a:lnTo>
                  <a:pt x="69486" y="1458787"/>
                </a:lnTo>
                <a:lnTo>
                  <a:pt x="85276" y="1503910"/>
                </a:lnTo>
                <a:lnTo>
                  <a:pt x="102568" y="1548305"/>
                </a:lnTo>
                <a:lnTo>
                  <a:pt x="121330" y="1591943"/>
                </a:lnTo>
                <a:lnTo>
                  <a:pt x="141533" y="1634793"/>
                </a:lnTo>
                <a:lnTo>
                  <a:pt x="163146" y="1676824"/>
                </a:lnTo>
                <a:lnTo>
                  <a:pt x="186139" y="1718006"/>
                </a:lnTo>
                <a:lnTo>
                  <a:pt x="210480" y="1758309"/>
                </a:lnTo>
                <a:lnTo>
                  <a:pt x="236140" y="1797700"/>
                </a:lnTo>
                <a:lnTo>
                  <a:pt x="263087" y="1836151"/>
                </a:lnTo>
                <a:lnTo>
                  <a:pt x="291292" y="1873631"/>
                </a:lnTo>
                <a:lnTo>
                  <a:pt x="320723" y="1910108"/>
                </a:lnTo>
                <a:lnTo>
                  <a:pt x="351350" y="1945552"/>
                </a:lnTo>
                <a:lnTo>
                  <a:pt x="383142" y="1979934"/>
                </a:lnTo>
                <a:lnTo>
                  <a:pt x="416070" y="2013221"/>
                </a:lnTo>
                <a:lnTo>
                  <a:pt x="450101" y="2045384"/>
                </a:lnTo>
                <a:lnTo>
                  <a:pt x="485206" y="2076392"/>
                </a:lnTo>
                <a:lnTo>
                  <a:pt x="521354" y="2106214"/>
                </a:lnTo>
                <a:lnTo>
                  <a:pt x="558515" y="2134821"/>
                </a:lnTo>
                <a:lnTo>
                  <a:pt x="596658" y="2162180"/>
                </a:lnTo>
                <a:lnTo>
                  <a:pt x="635752" y="2188263"/>
                </a:lnTo>
                <a:lnTo>
                  <a:pt x="675767" y="2213037"/>
                </a:lnTo>
                <a:lnTo>
                  <a:pt x="716672" y="2236473"/>
                </a:lnTo>
                <a:lnTo>
                  <a:pt x="758436" y="2258541"/>
                </a:lnTo>
                <a:lnTo>
                  <a:pt x="801030" y="2279208"/>
                </a:lnTo>
                <a:lnTo>
                  <a:pt x="844423" y="2298446"/>
                </a:lnTo>
                <a:lnTo>
                  <a:pt x="885444" y="2313432"/>
                </a:lnTo>
                <a:lnTo>
                  <a:pt x="885444" y="0"/>
                </a:lnTo>
                <a:close/>
              </a:path>
            </a:pathLst>
          </a:custGeom>
          <a:solidFill>
            <a:srgbClr val="06AB9A"/>
          </a:solidFill>
        </p:spPr>
        <p:txBody>
          <a:bodyPr wrap="square" lIns="0" tIns="0" rIns="0" bIns="0" rtlCol="0"/>
          <a:lstStyle/>
          <a:p>
            <a:endParaRPr/>
          </a:p>
        </p:txBody>
      </p:sp>
      <p:grpSp>
        <p:nvGrpSpPr>
          <p:cNvPr id="17" name="Group 16">
            <a:extLst>
              <a:ext uri="{FF2B5EF4-FFF2-40B4-BE49-F238E27FC236}">
                <a16:creationId xmlns:a16="http://schemas.microsoft.com/office/drawing/2014/main" id="{C638B671-94F2-A3D9-F31E-7DCA6CBAE92B}"/>
              </a:ext>
            </a:extLst>
          </p:cNvPr>
          <p:cNvGrpSpPr/>
          <p:nvPr/>
        </p:nvGrpSpPr>
        <p:grpSpPr>
          <a:xfrm>
            <a:off x="540910" y="2499259"/>
            <a:ext cx="11423783" cy="2988000"/>
            <a:chOff x="666170" y="2499259"/>
            <a:chExt cx="11423783" cy="2988000"/>
          </a:xfrm>
        </p:grpSpPr>
        <p:cxnSp>
          <p:nvCxnSpPr>
            <p:cNvPr id="7" name="Straight Connector 6">
              <a:extLst>
                <a:ext uri="{FF2B5EF4-FFF2-40B4-BE49-F238E27FC236}">
                  <a16:creationId xmlns:a16="http://schemas.microsoft.com/office/drawing/2014/main" id="{31CCA3BF-D1A8-3510-A482-2DC2B115D924}"/>
                </a:ext>
              </a:extLst>
            </p:cNvPr>
            <p:cNvCxnSpPr/>
            <p:nvPr/>
          </p:nvCxnSpPr>
          <p:spPr>
            <a:xfrm>
              <a:off x="936603" y="3039259"/>
              <a:ext cx="0" cy="2448000"/>
            </a:xfrm>
            <a:prstGeom prst="line">
              <a:avLst/>
            </a:prstGeom>
            <a:ln w="76200" cap="flat">
              <a:tailEnd type="diamon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41EA2C8D-C212-C53D-9B1A-1AA2DB49A30C}"/>
                </a:ext>
              </a:extLst>
            </p:cNvPr>
            <p:cNvSpPr/>
            <p:nvPr/>
          </p:nvSpPr>
          <p:spPr>
            <a:xfrm>
              <a:off x="666170" y="2499259"/>
              <a:ext cx="540000" cy="540000"/>
            </a:xfrm>
            <a:prstGeom prst="ellipse">
              <a:avLst/>
            </a:prstGeom>
            <a:noFill/>
            <a:ln>
              <a:solidFill>
                <a:srgbClr val="06AB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10" name="Straight Connector 9">
              <a:extLst>
                <a:ext uri="{FF2B5EF4-FFF2-40B4-BE49-F238E27FC236}">
                  <a16:creationId xmlns:a16="http://schemas.microsoft.com/office/drawing/2014/main" id="{4C343B0F-2F16-A109-47BE-A0053BBB7BBD}"/>
                </a:ext>
              </a:extLst>
            </p:cNvPr>
            <p:cNvCxnSpPr/>
            <p:nvPr/>
          </p:nvCxnSpPr>
          <p:spPr>
            <a:xfrm>
              <a:off x="3791837" y="3039259"/>
              <a:ext cx="0" cy="2448000"/>
            </a:xfrm>
            <a:prstGeom prst="line">
              <a:avLst/>
            </a:prstGeom>
            <a:ln w="76200" cap="flat">
              <a:solidFill>
                <a:srgbClr val="002060"/>
              </a:solidFill>
              <a:tailEnd type="diamon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AAC5C39-67B7-FE29-64E2-E451FB901656}"/>
                </a:ext>
              </a:extLst>
            </p:cNvPr>
            <p:cNvSpPr/>
            <p:nvPr/>
          </p:nvSpPr>
          <p:spPr>
            <a:xfrm>
              <a:off x="3535400" y="2499259"/>
              <a:ext cx="540000" cy="540000"/>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14" name="Straight Connector 13">
              <a:extLst>
                <a:ext uri="{FF2B5EF4-FFF2-40B4-BE49-F238E27FC236}">
                  <a16:creationId xmlns:a16="http://schemas.microsoft.com/office/drawing/2014/main" id="{6C90D6D8-4B15-5A07-BA7C-5D3911C7B28C}"/>
                </a:ext>
              </a:extLst>
            </p:cNvPr>
            <p:cNvCxnSpPr/>
            <p:nvPr/>
          </p:nvCxnSpPr>
          <p:spPr>
            <a:xfrm>
              <a:off x="6647071" y="3039259"/>
              <a:ext cx="0" cy="2448000"/>
            </a:xfrm>
            <a:prstGeom prst="line">
              <a:avLst/>
            </a:prstGeom>
            <a:ln w="76200" cap="flat">
              <a:tailEnd type="diamon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D6CB73D-A72A-86D1-9933-CAFE3D8042A9}"/>
                </a:ext>
              </a:extLst>
            </p:cNvPr>
            <p:cNvSpPr/>
            <p:nvPr/>
          </p:nvSpPr>
          <p:spPr>
            <a:xfrm>
              <a:off x="6374653" y="2499259"/>
              <a:ext cx="540000" cy="540000"/>
            </a:xfrm>
            <a:prstGeom prst="ellipse">
              <a:avLst/>
            </a:prstGeom>
            <a:noFill/>
            <a:ln>
              <a:solidFill>
                <a:srgbClr val="06AB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18" name="Straight Connector 17">
              <a:extLst>
                <a:ext uri="{FF2B5EF4-FFF2-40B4-BE49-F238E27FC236}">
                  <a16:creationId xmlns:a16="http://schemas.microsoft.com/office/drawing/2014/main" id="{F2457265-DF8D-7B15-DC0D-3DEFB34101D3}"/>
                </a:ext>
              </a:extLst>
            </p:cNvPr>
            <p:cNvCxnSpPr/>
            <p:nvPr/>
          </p:nvCxnSpPr>
          <p:spPr>
            <a:xfrm>
              <a:off x="9502305" y="3039259"/>
              <a:ext cx="0" cy="2448000"/>
            </a:xfrm>
            <a:prstGeom prst="line">
              <a:avLst/>
            </a:prstGeom>
            <a:ln w="76200" cap="flat">
              <a:solidFill>
                <a:srgbClr val="002060"/>
              </a:solidFill>
              <a:tailEnd type="diamon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FE24678A-5F49-92E3-0FEF-0593E12CBA60}"/>
                </a:ext>
              </a:extLst>
            </p:cNvPr>
            <p:cNvSpPr/>
            <p:nvPr/>
          </p:nvSpPr>
          <p:spPr>
            <a:xfrm>
              <a:off x="9243886" y="2499259"/>
              <a:ext cx="540000" cy="540000"/>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grpSp>
          <p:nvGrpSpPr>
            <p:cNvPr id="3" name="Group 2">
              <a:extLst>
                <a:ext uri="{FF2B5EF4-FFF2-40B4-BE49-F238E27FC236}">
                  <a16:creationId xmlns:a16="http://schemas.microsoft.com/office/drawing/2014/main" id="{3E158E4D-9DF6-7663-552E-F809DA633487}"/>
                </a:ext>
              </a:extLst>
            </p:cNvPr>
            <p:cNvGrpSpPr/>
            <p:nvPr/>
          </p:nvGrpSpPr>
          <p:grpSpPr>
            <a:xfrm>
              <a:off x="992973" y="3370621"/>
              <a:ext cx="2647687" cy="1557015"/>
              <a:chOff x="992973" y="3045719"/>
              <a:chExt cx="2647687" cy="1557015"/>
            </a:xfrm>
          </p:grpSpPr>
          <p:sp>
            <p:nvSpPr>
              <p:cNvPr id="23" name="TextBox 22">
                <a:extLst>
                  <a:ext uri="{FF2B5EF4-FFF2-40B4-BE49-F238E27FC236}">
                    <a16:creationId xmlns:a16="http://schemas.microsoft.com/office/drawing/2014/main" id="{F5EE3259-00C7-642B-2AF6-5691889B2D71}"/>
                  </a:ext>
                </a:extLst>
              </p:cNvPr>
              <p:cNvSpPr txBox="1"/>
              <p:nvPr/>
            </p:nvSpPr>
            <p:spPr>
              <a:xfrm>
                <a:off x="992973" y="3045719"/>
                <a:ext cx="1809744" cy="646331"/>
              </a:xfrm>
              <a:prstGeom prst="rect">
                <a:avLst/>
              </a:prstGeom>
              <a:noFill/>
            </p:spPr>
            <p:txBody>
              <a:bodyPr wrap="square">
                <a:spAutoFit/>
              </a:bodyPr>
              <a:lstStyle/>
              <a:p>
                <a:r>
                  <a:rPr lang="en-US" b="1" i="0" dirty="0">
                    <a:solidFill>
                      <a:schemeClr val="tx1">
                        <a:lumMod val="75000"/>
                        <a:lumOff val="25000"/>
                      </a:schemeClr>
                    </a:solidFill>
                    <a:effectLst/>
                    <a:latin typeface="Segoe UI" panose="020B0502040204020203" pitchFamily="34" charset="0"/>
                    <a:cs typeface="Segoe UI" panose="020B0502040204020203" pitchFamily="34" charset="0"/>
                  </a:rPr>
                  <a:t>Integration Issues</a:t>
                </a:r>
                <a:endParaRPr lang="en-PK"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B31C3AD6-43C4-0513-1018-FC2B3D1256A3}"/>
                  </a:ext>
                </a:extLst>
              </p:cNvPr>
              <p:cNvSpPr txBox="1"/>
              <p:nvPr/>
            </p:nvSpPr>
            <p:spPr>
              <a:xfrm>
                <a:off x="992973" y="3771737"/>
                <a:ext cx="2647687" cy="830997"/>
              </a:xfrm>
              <a:prstGeom prst="rect">
                <a:avLst/>
              </a:prstGeom>
              <a:noFill/>
            </p:spPr>
            <p:txBody>
              <a:bodyPr wrap="square">
                <a:spAutoFit/>
              </a:bodyPr>
              <a:lstStyle/>
              <a:p>
                <a:r>
                  <a:rPr lang="en-US" sz="1600" b="0" i="0" dirty="0">
                    <a:solidFill>
                      <a:schemeClr val="tx1">
                        <a:lumMod val="75000"/>
                        <a:lumOff val="25000"/>
                      </a:schemeClr>
                    </a:solidFill>
                    <a:effectLst/>
                    <a:latin typeface="Segoe UI" panose="020B0502040204020203" pitchFamily="34" charset="0"/>
                    <a:cs typeface="Segoe UI" panose="020B0502040204020203" pitchFamily="34" charset="0"/>
                  </a:rPr>
                  <a:t>The chatbot fails to integrate smoothly with external systems or APIs.</a:t>
                </a:r>
                <a:endParaRPr lang="en-PK" sz="1600" dirty="0">
                  <a:solidFill>
                    <a:schemeClr val="tx1">
                      <a:lumMod val="75000"/>
                      <a:lumOff val="25000"/>
                    </a:schemeClr>
                  </a:solidFill>
                  <a:latin typeface="Segoe UI" panose="020B0502040204020203" pitchFamily="34" charset="0"/>
                  <a:cs typeface="Segoe UI" panose="020B0502040204020203" pitchFamily="34" charset="0"/>
                </a:endParaRPr>
              </a:p>
            </p:txBody>
          </p:sp>
        </p:grpSp>
        <p:grpSp>
          <p:nvGrpSpPr>
            <p:cNvPr id="5" name="Group 4">
              <a:extLst>
                <a:ext uri="{FF2B5EF4-FFF2-40B4-BE49-F238E27FC236}">
                  <a16:creationId xmlns:a16="http://schemas.microsoft.com/office/drawing/2014/main" id="{D54B8E52-1681-6728-E9E2-374472E420B1}"/>
                </a:ext>
              </a:extLst>
            </p:cNvPr>
            <p:cNvGrpSpPr/>
            <p:nvPr/>
          </p:nvGrpSpPr>
          <p:grpSpPr>
            <a:xfrm>
              <a:off x="3851126" y="3370621"/>
              <a:ext cx="2244873" cy="1563475"/>
              <a:chOff x="3851126" y="3039259"/>
              <a:chExt cx="2244873" cy="1563475"/>
            </a:xfrm>
          </p:grpSpPr>
          <p:sp>
            <p:nvSpPr>
              <p:cNvPr id="27" name="TextBox 26">
                <a:extLst>
                  <a:ext uri="{FF2B5EF4-FFF2-40B4-BE49-F238E27FC236}">
                    <a16:creationId xmlns:a16="http://schemas.microsoft.com/office/drawing/2014/main" id="{0B286760-4736-4212-5D6E-59831651B215}"/>
                  </a:ext>
                </a:extLst>
              </p:cNvPr>
              <p:cNvSpPr txBox="1"/>
              <p:nvPr/>
            </p:nvSpPr>
            <p:spPr>
              <a:xfrm>
                <a:off x="3851126" y="3039259"/>
                <a:ext cx="2091121" cy="646331"/>
              </a:xfrm>
              <a:prstGeom prst="rect">
                <a:avLst/>
              </a:prstGeom>
              <a:noFill/>
            </p:spPr>
            <p:txBody>
              <a:bodyPr wrap="square">
                <a:spAutoFit/>
              </a:bodyPr>
              <a:lstStyle/>
              <a:p>
                <a:r>
                  <a:rPr lang="en-US" b="1" i="0" dirty="0">
                    <a:solidFill>
                      <a:schemeClr val="tx1">
                        <a:lumMod val="75000"/>
                        <a:lumOff val="25000"/>
                      </a:schemeClr>
                    </a:solidFill>
                    <a:effectLst/>
                    <a:latin typeface="Segoe UI" panose="020B0502040204020203" pitchFamily="34" charset="0"/>
                    <a:cs typeface="Segoe UI" panose="020B0502040204020203" pitchFamily="34" charset="0"/>
                  </a:rPr>
                  <a:t>Security Concerns</a:t>
                </a:r>
                <a:endParaRPr lang="en-PK"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8B211A19-8A7F-48F2-6466-83C93D75F3AE}"/>
                  </a:ext>
                </a:extLst>
              </p:cNvPr>
              <p:cNvSpPr txBox="1"/>
              <p:nvPr/>
            </p:nvSpPr>
            <p:spPr>
              <a:xfrm>
                <a:off x="3851126" y="3771737"/>
                <a:ext cx="2244873" cy="830997"/>
              </a:xfrm>
              <a:prstGeom prst="rect">
                <a:avLst/>
              </a:prstGeom>
              <a:noFill/>
            </p:spPr>
            <p:txBody>
              <a:bodyPr wrap="square">
                <a:spAutoFit/>
              </a:bodyPr>
              <a:lstStyle/>
              <a:p>
                <a:r>
                  <a:rPr lang="en-US" sz="1600" b="0" i="0" dirty="0">
                    <a:solidFill>
                      <a:schemeClr val="tx1">
                        <a:lumMod val="75000"/>
                        <a:lumOff val="25000"/>
                      </a:schemeClr>
                    </a:solidFill>
                    <a:effectLst/>
                    <a:latin typeface="Segoe UI" panose="020B0502040204020203" pitchFamily="34" charset="0"/>
                    <a:cs typeface="Segoe UI" panose="020B0502040204020203" pitchFamily="34" charset="0"/>
                  </a:rPr>
                  <a:t>Users are concerned about the security and privacy of their data.</a:t>
                </a:r>
                <a:endParaRPr lang="en-PK" sz="1600" dirty="0">
                  <a:solidFill>
                    <a:schemeClr val="tx1">
                      <a:lumMod val="75000"/>
                      <a:lumOff val="25000"/>
                    </a:schemeClr>
                  </a:solidFill>
                  <a:latin typeface="Segoe UI" panose="020B0502040204020203" pitchFamily="34" charset="0"/>
                  <a:cs typeface="Segoe UI" panose="020B0502040204020203" pitchFamily="34" charset="0"/>
                </a:endParaRPr>
              </a:p>
            </p:txBody>
          </p:sp>
        </p:grpSp>
        <p:grpSp>
          <p:nvGrpSpPr>
            <p:cNvPr id="9" name="Group 8">
              <a:extLst>
                <a:ext uri="{FF2B5EF4-FFF2-40B4-BE49-F238E27FC236}">
                  <a16:creationId xmlns:a16="http://schemas.microsoft.com/office/drawing/2014/main" id="{83EBC191-D741-3521-639D-3C29D32DC93D}"/>
                </a:ext>
              </a:extLst>
            </p:cNvPr>
            <p:cNvGrpSpPr/>
            <p:nvPr/>
          </p:nvGrpSpPr>
          <p:grpSpPr>
            <a:xfrm>
              <a:off x="6700703" y="3370621"/>
              <a:ext cx="2405922" cy="1770529"/>
              <a:chOff x="6700703" y="3078426"/>
              <a:chExt cx="2405922" cy="1770529"/>
            </a:xfrm>
          </p:grpSpPr>
          <p:sp>
            <p:nvSpPr>
              <p:cNvPr id="31" name="TextBox 30">
                <a:extLst>
                  <a:ext uri="{FF2B5EF4-FFF2-40B4-BE49-F238E27FC236}">
                    <a16:creationId xmlns:a16="http://schemas.microsoft.com/office/drawing/2014/main" id="{E08853C3-F6B3-5301-4FAB-161C619FB098}"/>
                  </a:ext>
                </a:extLst>
              </p:cNvPr>
              <p:cNvSpPr txBox="1"/>
              <p:nvPr/>
            </p:nvSpPr>
            <p:spPr>
              <a:xfrm>
                <a:off x="6700703" y="3078426"/>
                <a:ext cx="2091119" cy="646331"/>
              </a:xfrm>
              <a:prstGeom prst="rect">
                <a:avLst/>
              </a:prstGeom>
              <a:noFill/>
            </p:spPr>
            <p:txBody>
              <a:bodyPr wrap="square">
                <a:spAutoFit/>
              </a:bodyPr>
              <a:lstStyle/>
              <a:p>
                <a:r>
                  <a:rPr lang="en-US" b="1" i="0" dirty="0">
                    <a:solidFill>
                      <a:schemeClr val="tx1">
                        <a:lumMod val="75000"/>
                        <a:lumOff val="25000"/>
                      </a:schemeClr>
                    </a:solidFill>
                    <a:effectLst/>
                    <a:latin typeface="Segoe UI" panose="020B0502040204020203" pitchFamily="34" charset="0"/>
                    <a:cs typeface="Segoe UI" panose="020B0502040204020203" pitchFamily="34" charset="0"/>
                  </a:rPr>
                  <a:t>Lack of Context Awareness</a:t>
                </a:r>
                <a:endParaRPr lang="en-PK"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DE9458C7-6BA7-F30C-2C0C-235B9870633A}"/>
                  </a:ext>
                </a:extLst>
              </p:cNvPr>
              <p:cNvSpPr txBox="1"/>
              <p:nvPr/>
            </p:nvSpPr>
            <p:spPr>
              <a:xfrm>
                <a:off x="6700703" y="3771737"/>
                <a:ext cx="2405922" cy="1077218"/>
              </a:xfrm>
              <a:prstGeom prst="rect">
                <a:avLst/>
              </a:prstGeom>
              <a:noFill/>
            </p:spPr>
            <p:txBody>
              <a:bodyPr wrap="square">
                <a:spAutoFit/>
              </a:bodyPr>
              <a:lstStyle/>
              <a:p>
                <a:r>
                  <a:rPr lang="en-US" sz="1600" b="0" i="0" dirty="0">
                    <a:solidFill>
                      <a:schemeClr val="tx1">
                        <a:lumMod val="75000"/>
                        <a:lumOff val="25000"/>
                      </a:schemeClr>
                    </a:solidFill>
                    <a:effectLst/>
                    <a:latin typeface="Segoe UI" panose="020B0502040204020203" pitchFamily="34" charset="0"/>
                    <a:cs typeface="Segoe UI" panose="020B0502040204020203" pitchFamily="34" charset="0"/>
                  </a:rPr>
                  <a:t>The chatbot struggles to maintain context across multiple turns of conversation.</a:t>
                </a:r>
                <a:endParaRPr lang="en-PK" sz="1600" dirty="0">
                  <a:solidFill>
                    <a:schemeClr val="tx1">
                      <a:lumMod val="75000"/>
                      <a:lumOff val="25000"/>
                    </a:schemeClr>
                  </a:solidFill>
                  <a:latin typeface="Segoe UI" panose="020B0502040204020203" pitchFamily="34" charset="0"/>
                  <a:cs typeface="Segoe UI" panose="020B0502040204020203" pitchFamily="34" charset="0"/>
                </a:endParaRPr>
              </a:p>
            </p:txBody>
          </p:sp>
        </p:grpSp>
        <p:grpSp>
          <p:nvGrpSpPr>
            <p:cNvPr id="13" name="Group 12">
              <a:extLst>
                <a:ext uri="{FF2B5EF4-FFF2-40B4-BE49-F238E27FC236}">
                  <a16:creationId xmlns:a16="http://schemas.microsoft.com/office/drawing/2014/main" id="{7A9A81D9-0E58-9A34-02AC-94246D294F46}"/>
                </a:ext>
              </a:extLst>
            </p:cNvPr>
            <p:cNvGrpSpPr/>
            <p:nvPr/>
          </p:nvGrpSpPr>
          <p:grpSpPr>
            <a:xfrm>
              <a:off x="9558856" y="3370621"/>
              <a:ext cx="2531097" cy="1582841"/>
              <a:chOff x="9558856" y="3019893"/>
              <a:chExt cx="2531097" cy="1582841"/>
            </a:xfrm>
          </p:grpSpPr>
          <p:sp>
            <p:nvSpPr>
              <p:cNvPr id="38" name="TextBox 37">
                <a:extLst>
                  <a:ext uri="{FF2B5EF4-FFF2-40B4-BE49-F238E27FC236}">
                    <a16:creationId xmlns:a16="http://schemas.microsoft.com/office/drawing/2014/main" id="{E954255A-9DC1-8247-7C3E-920399A07DDF}"/>
                  </a:ext>
                </a:extLst>
              </p:cNvPr>
              <p:cNvSpPr txBox="1"/>
              <p:nvPr/>
            </p:nvSpPr>
            <p:spPr>
              <a:xfrm>
                <a:off x="9558857" y="3019893"/>
                <a:ext cx="2266856" cy="646331"/>
              </a:xfrm>
              <a:prstGeom prst="rect">
                <a:avLst/>
              </a:prstGeom>
              <a:noFill/>
            </p:spPr>
            <p:txBody>
              <a:bodyPr wrap="square">
                <a:spAutoFit/>
              </a:bodyPr>
              <a:lstStyle/>
              <a:p>
                <a:r>
                  <a:rPr lang="en-US" b="1" i="0" dirty="0">
                    <a:solidFill>
                      <a:schemeClr val="tx1">
                        <a:lumMod val="75000"/>
                        <a:lumOff val="25000"/>
                      </a:schemeClr>
                    </a:solidFill>
                    <a:effectLst/>
                    <a:latin typeface="Segoe UI" panose="020B0502040204020203" pitchFamily="34" charset="0"/>
                    <a:cs typeface="Segoe UI" panose="020B0502040204020203" pitchFamily="34" charset="0"/>
                  </a:rPr>
                  <a:t>Limited Platform Support</a:t>
                </a:r>
                <a:endParaRPr lang="en-PK"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E815E543-4684-8A02-5285-1328BD3A7442}"/>
                  </a:ext>
                </a:extLst>
              </p:cNvPr>
              <p:cNvSpPr txBox="1"/>
              <p:nvPr/>
            </p:nvSpPr>
            <p:spPr>
              <a:xfrm>
                <a:off x="9558856" y="3771737"/>
                <a:ext cx="2531097" cy="830997"/>
              </a:xfrm>
              <a:prstGeom prst="rect">
                <a:avLst/>
              </a:prstGeom>
              <a:noFill/>
            </p:spPr>
            <p:txBody>
              <a:bodyPr wrap="square">
                <a:spAutoFit/>
              </a:bodyPr>
              <a:lstStyle/>
              <a:p>
                <a:r>
                  <a:rPr lang="en-US" sz="1600" b="0" i="0" dirty="0">
                    <a:solidFill>
                      <a:schemeClr val="tx1">
                        <a:lumMod val="75000"/>
                        <a:lumOff val="25000"/>
                      </a:schemeClr>
                    </a:solidFill>
                    <a:effectLst/>
                    <a:latin typeface="Segoe UI" panose="020B0502040204020203" pitchFamily="34" charset="0"/>
                    <a:cs typeface="Segoe UI" panose="020B0502040204020203" pitchFamily="34" charset="0"/>
                  </a:rPr>
                  <a:t>The chatbot is not available on the desired platforms or channels.</a:t>
                </a:r>
                <a:endParaRPr lang="en-PK" sz="1600" dirty="0">
                  <a:solidFill>
                    <a:schemeClr val="tx1">
                      <a:lumMod val="75000"/>
                      <a:lumOff val="25000"/>
                    </a:schemeClr>
                  </a:solidFill>
                  <a:latin typeface="Segoe UI" panose="020B0502040204020203" pitchFamily="34" charset="0"/>
                  <a:cs typeface="Segoe UI" panose="020B0502040204020203" pitchFamily="34" charset="0"/>
                </a:endParaRPr>
              </a:p>
            </p:txBody>
          </p:sp>
        </p:grpSp>
        <p:pic>
          <p:nvPicPr>
            <p:cNvPr id="4" name="Graphic 3" descr="Open hand with solid fill">
              <a:extLst>
                <a:ext uri="{FF2B5EF4-FFF2-40B4-BE49-F238E27FC236}">
                  <a16:creationId xmlns:a16="http://schemas.microsoft.com/office/drawing/2014/main" id="{EA48E5B6-74F8-9ADB-546D-7D3DB40F72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10340" y="2565713"/>
              <a:ext cx="407092" cy="407092"/>
            </a:xfrm>
            <a:prstGeom prst="rect">
              <a:avLst/>
            </a:prstGeom>
          </p:spPr>
        </p:pic>
        <p:pic>
          <p:nvPicPr>
            <p:cNvPr id="6" name="Graphic 5" descr="Meeting with solid fill">
              <a:extLst>
                <a:ext uri="{FF2B5EF4-FFF2-40B4-BE49-F238E27FC236}">
                  <a16:creationId xmlns:a16="http://schemas.microsoft.com/office/drawing/2014/main" id="{A7136D8E-A961-A0E5-670B-1C8F7D3062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41107" y="2565713"/>
              <a:ext cx="407092" cy="407092"/>
            </a:xfrm>
            <a:prstGeom prst="rect">
              <a:avLst/>
            </a:prstGeom>
          </p:spPr>
        </p:pic>
        <p:pic>
          <p:nvPicPr>
            <p:cNvPr id="11" name="Graphic 10" descr="Unlock with solid fill">
              <a:extLst>
                <a:ext uri="{FF2B5EF4-FFF2-40B4-BE49-F238E27FC236}">
                  <a16:creationId xmlns:a16="http://schemas.microsoft.com/office/drawing/2014/main" id="{338294FD-F72B-26E0-3A6A-AD9AD09097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1854" y="2565713"/>
              <a:ext cx="407092" cy="407092"/>
            </a:xfrm>
            <a:prstGeom prst="rect">
              <a:avLst/>
            </a:prstGeom>
          </p:spPr>
        </p:pic>
        <p:pic>
          <p:nvPicPr>
            <p:cNvPr id="15" name="Graphic 14" descr="Question mark with solid fill">
              <a:extLst>
                <a:ext uri="{FF2B5EF4-FFF2-40B4-BE49-F238E27FC236}">
                  <a16:creationId xmlns:a16="http://schemas.microsoft.com/office/drawing/2014/main" id="{6D4B35F9-108E-FC0A-2776-EA17008899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2624" y="2565713"/>
              <a:ext cx="407092" cy="407092"/>
            </a:xfrm>
            <a:prstGeom prst="rect">
              <a:avLst/>
            </a:prstGeom>
          </p:spPr>
        </p:pic>
      </p:grpSp>
    </p:spTree>
    <p:extLst>
      <p:ext uri="{BB962C8B-B14F-4D97-AF65-F5344CB8AC3E}">
        <p14:creationId xmlns:p14="http://schemas.microsoft.com/office/powerpoint/2010/main" val="301612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656632" y="493103"/>
            <a:ext cx="4773295" cy="505908"/>
          </a:xfrm>
          <a:prstGeom prst="rect">
            <a:avLst/>
          </a:prstGeom>
        </p:spPr>
        <p:txBody>
          <a:bodyPr vert="horz" wrap="square" lIns="0" tIns="13335" rIns="0" bIns="0" rtlCol="0">
            <a:spAutoFit/>
          </a:bodyPr>
          <a:lstStyle/>
          <a:p>
            <a:pPr marL="12700">
              <a:lnSpc>
                <a:spcPct val="100000"/>
              </a:lnSpc>
              <a:spcBef>
                <a:spcPts val="105"/>
              </a:spcBef>
            </a:pPr>
            <a:r>
              <a:rPr lang="en-US" sz="3200" b="1" i="0" dirty="0">
                <a:solidFill>
                  <a:srgbClr val="06AB9A"/>
                </a:solidFill>
                <a:effectLst/>
                <a:latin typeface="Segoe UI" panose="020B0502040204020203" pitchFamily="34" charset="0"/>
                <a:cs typeface="Segoe UI" panose="020B0502040204020203" pitchFamily="34" charset="0"/>
              </a:rPr>
              <a:t>Chatbot</a:t>
            </a:r>
            <a:r>
              <a:rPr lang="en-US" sz="3200" b="1" i="0" dirty="0">
                <a:solidFill>
                  <a:srgbClr val="0F0F0F"/>
                </a:solidFill>
                <a:effectLst/>
                <a:latin typeface="Segoe UI" panose="020B0502040204020203" pitchFamily="34" charset="0"/>
                <a:cs typeface="Segoe UI" panose="020B0502040204020203" pitchFamily="34" charset="0"/>
              </a:rPr>
              <a:t> </a:t>
            </a:r>
            <a:r>
              <a:rPr lang="en-US" sz="3200" b="1" i="0" dirty="0">
                <a:solidFill>
                  <a:srgbClr val="002060"/>
                </a:solidFill>
                <a:effectLst/>
                <a:latin typeface="Segoe UI" panose="020B0502040204020203" pitchFamily="34" charset="0"/>
                <a:cs typeface="Segoe UI" panose="020B0502040204020203" pitchFamily="34" charset="0"/>
              </a:rPr>
              <a:t>Solution</a:t>
            </a:r>
            <a:endParaRPr lang="en-US" sz="5400" b="1" dirty="0">
              <a:solidFill>
                <a:srgbClr val="002060"/>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0D96F371-EB91-2EE0-38DE-B679AF3048D8}"/>
              </a:ext>
            </a:extLst>
          </p:cNvPr>
          <p:cNvGrpSpPr/>
          <p:nvPr/>
        </p:nvGrpSpPr>
        <p:grpSpPr>
          <a:xfrm>
            <a:off x="762760" y="1841537"/>
            <a:ext cx="10760131" cy="3926487"/>
            <a:chOff x="829436" y="1455553"/>
            <a:chExt cx="10760131" cy="3926487"/>
          </a:xfrm>
        </p:grpSpPr>
        <p:grpSp>
          <p:nvGrpSpPr>
            <p:cNvPr id="4" name="Group 3">
              <a:extLst>
                <a:ext uri="{FF2B5EF4-FFF2-40B4-BE49-F238E27FC236}">
                  <a16:creationId xmlns:a16="http://schemas.microsoft.com/office/drawing/2014/main" id="{D9F417EC-5DE1-3616-D6DC-09E81F447F05}"/>
                </a:ext>
              </a:extLst>
            </p:cNvPr>
            <p:cNvGrpSpPr/>
            <p:nvPr/>
          </p:nvGrpSpPr>
          <p:grpSpPr>
            <a:xfrm>
              <a:off x="829436" y="1802721"/>
              <a:ext cx="2908935" cy="3232150"/>
              <a:chOff x="845858" y="2182310"/>
              <a:chExt cx="2908935" cy="3232150"/>
            </a:xfrm>
          </p:grpSpPr>
          <p:sp>
            <p:nvSpPr>
              <p:cNvPr id="11" name="object 11"/>
              <p:cNvSpPr/>
              <p:nvPr/>
            </p:nvSpPr>
            <p:spPr>
              <a:xfrm>
                <a:off x="845858" y="2182310"/>
                <a:ext cx="2908935" cy="3232150"/>
              </a:xfrm>
              <a:custGeom>
                <a:avLst/>
                <a:gdLst/>
                <a:ahLst/>
                <a:cxnLst/>
                <a:rect l="l" t="t" r="r" b="b"/>
                <a:pathLst>
                  <a:path w="2908935" h="3232150">
                    <a:moveTo>
                      <a:pt x="1437127" y="0"/>
                    </a:moveTo>
                    <a:lnTo>
                      <a:pt x="1391994" y="5062"/>
                    </a:lnTo>
                    <a:lnTo>
                      <a:pt x="1347545" y="15333"/>
                    </a:lnTo>
                    <a:lnTo>
                      <a:pt x="1304244" y="30810"/>
                    </a:lnTo>
                    <a:lnTo>
                      <a:pt x="1262557" y="51492"/>
                    </a:lnTo>
                    <a:lnTo>
                      <a:pt x="202120" y="658933"/>
                    </a:lnTo>
                    <a:lnTo>
                      <a:pt x="158632" y="687919"/>
                    </a:lnTo>
                    <a:lnTo>
                      <a:pt x="119840" y="721919"/>
                    </a:lnTo>
                    <a:lnTo>
                      <a:pt x="86074" y="760363"/>
                    </a:lnTo>
                    <a:lnTo>
                      <a:pt x="57665" y="802681"/>
                    </a:lnTo>
                    <a:lnTo>
                      <a:pt x="34947" y="848303"/>
                    </a:lnTo>
                    <a:lnTo>
                      <a:pt x="18249" y="896659"/>
                    </a:lnTo>
                    <a:lnTo>
                      <a:pt x="7903" y="947179"/>
                    </a:lnTo>
                    <a:lnTo>
                      <a:pt x="4241" y="999293"/>
                    </a:lnTo>
                    <a:lnTo>
                      <a:pt x="0" y="2221414"/>
                    </a:lnTo>
                    <a:lnTo>
                      <a:pt x="2607" y="2267909"/>
                    </a:lnTo>
                    <a:lnTo>
                      <a:pt x="10548" y="2313227"/>
                    </a:lnTo>
                    <a:lnTo>
                      <a:pt x="23589" y="2356965"/>
                    </a:lnTo>
                    <a:lnTo>
                      <a:pt x="41501" y="2398719"/>
                    </a:lnTo>
                    <a:lnTo>
                      <a:pt x="64052" y="2438082"/>
                    </a:lnTo>
                    <a:lnTo>
                      <a:pt x="91011" y="2474652"/>
                    </a:lnTo>
                    <a:lnTo>
                      <a:pt x="122146" y="2508023"/>
                    </a:lnTo>
                    <a:lnTo>
                      <a:pt x="157228" y="2537792"/>
                    </a:lnTo>
                    <a:lnTo>
                      <a:pt x="196024" y="2563552"/>
                    </a:lnTo>
                    <a:lnTo>
                      <a:pt x="1252270" y="3178232"/>
                    </a:lnTo>
                    <a:lnTo>
                      <a:pt x="1299071" y="3201431"/>
                    </a:lnTo>
                    <a:lnTo>
                      <a:pt x="1347879" y="3218065"/>
                    </a:lnTo>
                    <a:lnTo>
                      <a:pt x="1398036" y="3228129"/>
                    </a:lnTo>
                    <a:lnTo>
                      <a:pt x="1448882" y="3231620"/>
                    </a:lnTo>
                    <a:lnTo>
                      <a:pt x="1499758" y="3228532"/>
                    </a:lnTo>
                    <a:lnTo>
                      <a:pt x="1550004" y="3218862"/>
                    </a:lnTo>
                    <a:lnTo>
                      <a:pt x="1598961" y="3202605"/>
                    </a:lnTo>
                    <a:lnTo>
                      <a:pt x="1645970" y="3179756"/>
                    </a:lnTo>
                    <a:lnTo>
                      <a:pt x="2706420" y="2572442"/>
                    </a:lnTo>
                    <a:lnTo>
                      <a:pt x="2749906" y="2543456"/>
                    </a:lnTo>
                    <a:lnTo>
                      <a:pt x="2788700" y="2509454"/>
                    </a:lnTo>
                    <a:lnTo>
                      <a:pt x="2822471" y="2471005"/>
                    </a:lnTo>
                    <a:lnTo>
                      <a:pt x="2850883" y="2428678"/>
                    </a:lnTo>
                    <a:lnTo>
                      <a:pt x="2873604" y="2383041"/>
                    </a:lnTo>
                    <a:lnTo>
                      <a:pt x="2890300" y="2334662"/>
                    </a:lnTo>
                    <a:lnTo>
                      <a:pt x="2900639" y="2284111"/>
                    </a:lnTo>
                    <a:lnTo>
                      <a:pt x="2904286" y="2231955"/>
                    </a:lnTo>
                    <a:lnTo>
                      <a:pt x="2908604" y="1009961"/>
                    </a:lnTo>
                    <a:lnTo>
                      <a:pt x="2905990" y="963466"/>
                    </a:lnTo>
                    <a:lnTo>
                      <a:pt x="2898045" y="918147"/>
                    </a:lnTo>
                    <a:lnTo>
                      <a:pt x="2885001" y="874405"/>
                    </a:lnTo>
                    <a:lnTo>
                      <a:pt x="2867087" y="832645"/>
                    </a:lnTo>
                    <a:lnTo>
                      <a:pt x="2844533" y="793271"/>
                    </a:lnTo>
                    <a:lnTo>
                      <a:pt x="2817569" y="756686"/>
                    </a:lnTo>
                    <a:lnTo>
                      <a:pt x="2786425" y="723292"/>
                    </a:lnTo>
                    <a:lnTo>
                      <a:pt x="2751331" y="693495"/>
                    </a:lnTo>
                    <a:lnTo>
                      <a:pt x="2712516" y="667696"/>
                    </a:lnTo>
                    <a:lnTo>
                      <a:pt x="1656765" y="52889"/>
                    </a:lnTo>
                    <a:lnTo>
                      <a:pt x="1615192" y="31877"/>
                    </a:lnTo>
                    <a:lnTo>
                      <a:pt x="1571976" y="16085"/>
                    </a:lnTo>
                    <a:lnTo>
                      <a:pt x="1527583" y="5509"/>
                    </a:lnTo>
                    <a:lnTo>
                      <a:pt x="1482478" y="148"/>
                    </a:lnTo>
                    <a:lnTo>
                      <a:pt x="1437127" y="0"/>
                    </a:lnTo>
                    <a:close/>
                  </a:path>
                </a:pathLst>
              </a:custGeom>
              <a:gradFill>
                <a:gsLst>
                  <a:gs pos="0">
                    <a:srgbClr val="002060"/>
                  </a:gs>
                  <a:gs pos="100000">
                    <a:schemeClr val="accent1">
                      <a:lumMod val="30000"/>
                      <a:lumOff val="70000"/>
                    </a:schemeClr>
                  </a:gs>
                </a:gsLst>
                <a:lin ang="5400000" scaled="1"/>
              </a:gradFill>
            </p:spPr>
            <p:txBody>
              <a:bodyPr wrap="square" lIns="0" tIns="0" rIns="0" bIns="0" rtlCol="0"/>
              <a:lstStyle/>
              <a:p>
                <a:endParaRPr/>
              </a:p>
            </p:txBody>
          </p:sp>
          <p:sp>
            <p:nvSpPr>
              <p:cNvPr id="51" name="TextBox 50">
                <a:extLst>
                  <a:ext uri="{FF2B5EF4-FFF2-40B4-BE49-F238E27FC236}">
                    <a16:creationId xmlns:a16="http://schemas.microsoft.com/office/drawing/2014/main" id="{211B66DC-3956-609A-6657-A0A9DCD60F9B}"/>
                  </a:ext>
                </a:extLst>
              </p:cNvPr>
              <p:cNvSpPr txBox="1"/>
              <p:nvPr/>
            </p:nvSpPr>
            <p:spPr>
              <a:xfrm>
                <a:off x="845858" y="3198221"/>
                <a:ext cx="2908935" cy="1200329"/>
              </a:xfrm>
              <a:prstGeom prst="rect">
                <a:avLst/>
              </a:prstGeom>
              <a:noFill/>
            </p:spPr>
            <p:txBody>
              <a:bodyPr wrap="square">
                <a:spAutoFit/>
              </a:bodyPr>
              <a:lstStyle/>
              <a:p>
                <a:pPr algn="ctr"/>
                <a:r>
                  <a:rPr lang="en-US" b="1" i="0" dirty="0">
                    <a:solidFill>
                      <a:schemeClr val="bg1"/>
                    </a:solidFill>
                    <a:effectLst/>
                    <a:latin typeface="Segoe UI" panose="020B0502040204020203" pitchFamily="34" charset="0"/>
                    <a:cs typeface="Segoe UI" panose="020B0502040204020203" pitchFamily="34" charset="0"/>
                  </a:rPr>
                  <a:t>Here are the key steps and considerations to guide you through the process:</a:t>
                </a:r>
                <a:endParaRPr lang="en-PK" b="1" dirty="0">
                  <a:solidFill>
                    <a:schemeClr val="bg1"/>
                  </a:solidFill>
                  <a:latin typeface="Segoe UI" panose="020B0502040204020203" pitchFamily="34" charset="0"/>
                  <a:cs typeface="Segoe UI" panose="020B0502040204020203" pitchFamily="34" charset="0"/>
                </a:endParaRPr>
              </a:p>
            </p:txBody>
          </p:sp>
        </p:grpSp>
        <p:grpSp>
          <p:nvGrpSpPr>
            <p:cNvPr id="5" name="Group 4">
              <a:extLst>
                <a:ext uri="{FF2B5EF4-FFF2-40B4-BE49-F238E27FC236}">
                  <a16:creationId xmlns:a16="http://schemas.microsoft.com/office/drawing/2014/main" id="{38F8C793-0F6E-F6C5-EE68-1EF33B8E7FFC}"/>
                </a:ext>
              </a:extLst>
            </p:cNvPr>
            <p:cNvGrpSpPr/>
            <p:nvPr/>
          </p:nvGrpSpPr>
          <p:grpSpPr>
            <a:xfrm>
              <a:off x="4417016" y="1455553"/>
              <a:ext cx="7172551" cy="3926487"/>
              <a:chOff x="4417016" y="1455553"/>
              <a:chExt cx="7172551" cy="3926487"/>
            </a:xfrm>
          </p:grpSpPr>
          <p:sp>
            <p:nvSpPr>
              <p:cNvPr id="52" name="Rectangle: Rounded Corners 51">
                <a:extLst>
                  <a:ext uri="{FF2B5EF4-FFF2-40B4-BE49-F238E27FC236}">
                    <a16:creationId xmlns:a16="http://schemas.microsoft.com/office/drawing/2014/main" id="{AC23D5E9-108A-7D78-571D-D1FBBA474421}"/>
                  </a:ext>
                </a:extLst>
              </p:cNvPr>
              <p:cNvSpPr/>
              <p:nvPr/>
            </p:nvSpPr>
            <p:spPr>
              <a:xfrm>
                <a:off x="4417016" y="1455553"/>
                <a:ext cx="7172551" cy="767192"/>
              </a:xfrm>
              <a:prstGeom prst="roundRect">
                <a:avLst>
                  <a:gd name="adj" fmla="val 50000"/>
                </a:avLst>
              </a:prstGeom>
              <a:noFill/>
              <a:ln>
                <a:solidFill>
                  <a:srgbClr val="06AB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3" name="Rectangle: Rounded Corners 52">
                <a:extLst>
                  <a:ext uri="{FF2B5EF4-FFF2-40B4-BE49-F238E27FC236}">
                    <a16:creationId xmlns:a16="http://schemas.microsoft.com/office/drawing/2014/main" id="{5233230D-8EC4-7282-2763-4E31769FCC32}"/>
                  </a:ext>
                </a:extLst>
              </p:cNvPr>
              <p:cNvSpPr/>
              <p:nvPr/>
            </p:nvSpPr>
            <p:spPr>
              <a:xfrm>
                <a:off x="4869060" y="1551149"/>
                <a:ext cx="1651300" cy="576000"/>
              </a:xfrm>
              <a:prstGeom prst="roundRect">
                <a:avLst>
                  <a:gd name="adj" fmla="val 50000"/>
                </a:avLst>
              </a:prstGeom>
              <a:solidFill>
                <a:srgbClr val="06AB9A"/>
              </a:solidFill>
              <a:ln>
                <a:solidFill>
                  <a:srgbClr val="06AB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4" name="Rectangle: Rounded Corners 53">
                <a:extLst>
                  <a:ext uri="{FF2B5EF4-FFF2-40B4-BE49-F238E27FC236}">
                    <a16:creationId xmlns:a16="http://schemas.microsoft.com/office/drawing/2014/main" id="{2E0CC232-40B4-5CFD-E541-62EEF7758B1C}"/>
                  </a:ext>
                </a:extLst>
              </p:cNvPr>
              <p:cNvSpPr/>
              <p:nvPr/>
            </p:nvSpPr>
            <p:spPr>
              <a:xfrm>
                <a:off x="7212180" y="1551149"/>
                <a:ext cx="1651300" cy="57600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5" name="Rectangle: Rounded Corners 54">
                <a:extLst>
                  <a:ext uri="{FF2B5EF4-FFF2-40B4-BE49-F238E27FC236}">
                    <a16:creationId xmlns:a16="http://schemas.microsoft.com/office/drawing/2014/main" id="{EE7B37A4-64D2-7A45-2E4F-C052BB577414}"/>
                  </a:ext>
                </a:extLst>
              </p:cNvPr>
              <p:cNvSpPr/>
              <p:nvPr/>
            </p:nvSpPr>
            <p:spPr>
              <a:xfrm>
                <a:off x="9554347" y="1570867"/>
                <a:ext cx="1651300" cy="576000"/>
              </a:xfrm>
              <a:prstGeom prst="roundRect">
                <a:avLst>
                  <a:gd name="adj" fmla="val 50000"/>
                </a:avLst>
              </a:prstGeom>
              <a:solidFill>
                <a:srgbClr val="06AB9A"/>
              </a:solidFill>
              <a:ln>
                <a:solidFill>
                  <a:srgbClr val="06AB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7" name="TextBox 56">
                <a:extLst>
                  <a:ext uri="{FF2B5EF4-FFF2-40B4-BE49-F238E27FC236}">
                    <a16:creationId xmlns:a16="http://schemas.microsoft.com/office/drawing/2014/main" id="{F021B2BD-7DDB-E813-11AE-38217FDF5B06}"/>
                  </a:ext>
                </a:extLst>
              </p:cNvPr>
              <p:cNvSpPr txBox="1"/>
              <p:nvPr/>
            </p:nvSpPr>
            <p:spPr>
              <a:xfrm>
                <a:off x="5061724" y="1685261"/>
                <a:ext cx="1265973" cy="307777"/>
              </a:xfrm>
              <a:prstGeom prst="rect">
                <a:avLst/>
              </a:prstGeom>
              <a:noFill/>
            </p:spPr>
            <p:txBody>
              <a:bodyPr wrap="square">
                <a:spAutoFit/>
              </a:bodyPr>
              <a:lstStyle/>
              <a:p>
                <a:pPr algn="ctr"/>
                <a:r>
                  <a:rPr lang="en-US" sz="1400" b="1" i="0" dirty="0">
                    <a:solidFill>
                      <a:schemeClr val="bg1"/>
                    </a:solidFill>
                    <a:effectLst/>
                    <a:latin typeface="Poppins" panose="00000500000000000000" pitchFamily="2" charset="0"/>
                    <a:cs typeface="Poppins" panose="00000500000000000000" pitchFamily="2" charset="0"/>
                  </a:rPr>
                  <a:t>Testing</a:t>
                </a:r>
                <a:endParaRPr lang="en-PK" sz="1400" dirty="0">
                  <a:solidFill>
                    <a:schemeClr val="bg1"/>
                  </a:solidFill>
                  <a:latin typeface="Poppins" panose="00000500000000000000" pitchFamily="2" charset="0"/>
                  <a:cs typeface="Poppins" panose="00000500000000000000" pitchFamily="2" charset="0"/>
                </a:endParaRPr>
              </a:p>
            </p:txBody>
          </p:sp>
          <p:sp>
            <p:nvSpPr>
              <p:cNvPr id="61" name="TextBox 60">
                <a:extLst>
                  <a:ext uri="{FF2B5EF4-FFF2-40B4-BE49-F238E27FC236}">
                    <a16:creationId xmlns:a16="http://schemas.microsoft.com/office/drawing/2014/main" id="{1FED5704-C890-E3A4-ECBA-974116F3A9DA}"/>
                  </a:ext>
                </a:extLst>
              </p:cNvPr>
              <p:cNvSpPr txBox="1"/>
              <p:nvPr/>
            </p:nvSpPr>
            <p:spPr>
              <a:xfrm>
                <a:off x="4708233" y="2276580"/>
                <a:ext cx="1972954" cy="830997"/>
              </a:xfrm>
              <a:prstGeom prst="rect">
                <a:avLst/>
              </a:prstGeom>
              <a:noFill/>
            </p:spPr>
            <p:txBody>
              <a:bodyPr wrap="square">
                <a:spAutoFit/>
              </a:bodyPr>
              <a:lstStyle/>
              <a:p>
                <a:pPr algn="ctr"/>
                <a:r>
                  <a:rPr lang="en-US" sz="1200" b="0" i="0" dirty="0">
                    <a:solidFill>
                      <a:schemeClr val="tx1">
                        <a:lumMod val="75000"/>
                        <a:lumOff val="25000"/>
                      </a:schemeClr>
                    </a:solidFill>
                    <a:effectLst/>
                    <a:latin typeface="Segoe UI" panose="020B0502040204020203" pitchFamily="34" charset="0"/>
                    <a:cs typeface="Segoe UI" panose="020B0502040204020203" pitchFamily="34" charset="0"/>
                  </a:rPr>
                  <a:t>Comprehensively test your chatbot for expected performance, user inputs, edge cases, and errors.</a:t>
                </a:r>
                <a:endParaRPr lang="en-PK" sz="12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3" name="TextBox 62">
                <a:extLst>
                  <a:ext uri="{FF2B5EF4-FFF2-40B4-BE49-F238E27FC236}">
                    <a16:creationId xmlns:a16="http://schemas.microsoft.com/office/drawing/2014/main" id="{07E32F16-2599-23D1-96BF-AE47A582CA54}"/>
                  </a:ext>
                </a:extLst>
              </p:cNvPr>
              <p:cNvSpPr txBox="1"/>
              <p:nvPr/>
            </p:nvSpPr>
            <p:spPr>
              <a:xfrm>
                <a:off x="7412352" y="1669872"/>
                <a:ext cx="1250956" cy="307777"/>
              </a:xfrm>
              <a:prstGeom prst="rect">
                <a:avLst/>
              </a:prstGeom>
              <a:noFill/>
            </p:spPr>
            <p:txBody>
              <a:bodyPr wrap="square">
                <a:spAutoFit/>
              </a:bodyPr>
              <a:lstStyle/>
              <a:p>
                <a:pPr algn="ctr"/>
                <a:r>
                  <a:rPr lang="en-US" sz="1400" b="1" i="0" dirty="0">
                    <a:solidFill>
                      <a:schemeClr val="bg1"/>
                    </a:solidFill>
                    <a:effectLst/>
                    <a:latin typeface="Poppins" panose="00000500000000000000" pitchFamily="2" charset="0"/>
                    <a:cs typeface="Poppins" panose="00000500000000000000" pitchFamily="2" charset="0"/>
                  </a:rPr>
                  <a:t>Deploy</a:t>
                </a:r>
                <a:endParaRPr lang="en-PK" sz="1400" dirty="0">
                  <a:solidFill>
                    <a:schemeClr val="bg1"/>
                  </a:solidFill>
                  <a:latin typeface="Poppins" panose="00000500000000000000" pitchFamily="2" charset="0"/>
                  <a:cs typeface="Poppins" panose="00000500000000000000" pitchFamily="2" charset="0"/>
                </a:endParaRPr>
              </a:p>
            </p:txBody>
          </p:sp>
          <p:sp>
            <p:nvSpPr>
              <p:cNvPr id="65" name="TextBox 64">
                <a:extLst>
                  <a:ext uri="{FF2B5EF4-FFF2-40B4-BE49-F238E27FC236}">
                    <a16:creationId xmlns:a16="http://schemas.microsoft.com/office/drawing/2014/main" id="{1E93D4A7-6042-FDEA-CF62-17B4527513B5}"/>
                  </a:ext>
                </a:extLst>
              </p:cNvPr>
              <p:cNvSpPr txBox="1"/>
              <p:nvPr/>
            </p:nvSpPr>
            <p:spPr>
              <a:xfrm>
                <a:off x="7024062" y="2276580"/>
                <a:ext cx="2027536" cy="1015663"/>
              </a:xfrm>
              <a:prstGeom prst="rect">
                <a:avLst/>
              </a:prstGeom>
              <a:noFill/>
            </p:spPr>
            <p:txBody>
              <a:bodyPr wrap="square">
                <a:spAutoFit/>
              </a:bodyPr>
              <a:lstStyle/>
              <a:p>
                <a:pPr algn="ctr"/>
                <a:r>
                  <a:rPr lang="en-US" sz="1200" b="0" i="0" dirty="0">
                    <a:solidFill>
                      <a:schemeClr val="tx1">
                        <a:lumMod val="75000"/>
                        <a:lumOff val="25000"/>
                      </a:schemeClr>
                    </a:solidFill>
                    <a:effectLst/>
                    <a:latin typeface="Segoe UI" panose="020B0502040204020203" pitchFamily="34" charset="0"/>
                    <a:cs typeface="Segoe UI" panose="020B0502040204020203" pitchFamily="34" charset="0"/>
                  </a:rPr>
                  <a:t>Deploy chatbot on website, app, Facebook, Slack, WhatsApp for broader accessibility and engagement.</a:t>
                </a:r>
                <a:endParaRPr lang="en-PK" sz="12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74157F63-8088-739A-915D-41C58EBA9AF7}"/>
                  </a:ext>
                </a:extLst>
              </p:cNvPr>
              <p:cNvSpPr txBox="1"/>
              <p:nvPr/>
            </p:nvSpPr>
            <p:spPr>
              <a:xfrm>
                <a:off x="9667239" y="1612974"/>
                <a:ext cx="1425517" cy="523220"/>
              </a:xfrm>
              <a:prstGeom prst="rect">
                <a:avLst/>
              </a:prstGeom>
              <a:noFill/>
            </p:spPr>
            <p:txBody>
              <a:bodyPr wrap="square">
                <a:spAutoFit/>
              </a:bodyPr>
              <a:lstStyle/>
              <a:p>
                <a:pPr algn="ctr"/>
                <a:r>
                  <a:rPr lang="en-US" sz="1400" b="1" i="0" dirty="0">
                    <a:solidFill>
                      <a:schemeClr val="bg1"/>
                    </a:solidFill>
                    <a:effectLst/>
                    <a:latin typeface="Poppins" panose="00000500000000000000" pitchFamily="2" charset="0"/>
                    <a:cs typeface="Poppins" panose="00000500000000000000" pitchFamily="2" charset="0"/>
                  </a:rPr>
                  <a:t>Define Objectives</a:t>
                </a:r>
                <a:endParaRPr lang="en-PK" sz="1400" dirty="0">
                  <a:solidFill>
                    <a:schemeClr val="bg1"/>
                  </a:solidFill>
                  <a:latin typeface="Poppins" panose="00000500000000000000" pitchFamily="2" charset="0"/>
                  <a:cs typeface="Poppins" panose="00000500000000000000" pitchFamily="2" charset="0"/>
                </a:endParaRPr>
              </a:p>
            </p:txBody>
          </p:sp>
          <p:sp>
            <p:nvSpPr>
              <p:cNvPr id="69" name="TextBox 68">
                <a:extLst>
                  <a:ext uri="{FF2B5EF4-FFF2-40B4-BE49-F238E27FC236}">
                    <a16:creationId xmlns:a16="http://schemas.microsoft.com/office/drawing/2014/main" id="{BDBC6C07-CF78-C036-2A93-70FAF3C6BA6C}"/>
                  </a:ext>
                </a:extLst>
              </p:cNvPr>
              <p:cNvSpPr txBox="1"/>
              <p:nvPr/>
            </p:nvSpPr>
            <p:spPr>
              <a:xfrm>
                <a:off x="9280387" y="2276580"/>
                <a:ext cx="2199220" cy="1015663"/>
              </a:xfrm>
              <a:prstGeom prst="rect">
                <a:avLst/>
              </a:prstGeom>
              <a:noFill/>
            </p:spPr>
            <p:txBody>
              <a:bodyPr wrap="square">
                <a:spAutoFit/>
              </a:bodyPr>
              <a:lstStyle/>
              <a:p>
                <a:pPr algn="ctr"/>
                <a:r>
                  <a:rPr lang="en-US" sz="1200" b="0" i="0" dirty="0">
                    <a:solidFill>
                      <a:schemeClr val="tx1">
                        <a:lumMod val="75000"/>
                        <a:lumOff val="25000"/>
                      </a:schemeClr>
                    </a:solidFill>
                    <a:effectLst/>
                    <a:latin typeface="Segoe UI" panose="020B0502040204020203" pitchFamily="34" charset="0"/>
                    <a:cs typeface="Segoe UI" panose="020B0502040204020203" pitchFamily="34" charset="0"/>
                  </a:rPr>
                  <a:t>Define chatbot tasks: info delivery, FAQs, transaction assistance. Clarify specific interactions for effective performance.</a:t>
                </a:r>
                <a:endParaRPr lang="en-PK" sz="12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70" name="Rectangle: Rounded Corners 69">
                <a:extLst>
                  <a:ext uri="{FF2B5EF4-FFF2-40B4-BE49-F238E27FC236}">
                    <a16:creationId xmlns:a16="http://schemas.microsoft.com/office/drawing/2014/main" id="{0AD07B6A-FFD7-06E7-11CB-75AD724FA69B}"/>
                  </a:ext>
                </a:extLst>
              </p:cNvPr>
              <p:cNvSpPr/>
              <p:nvPr/>
            </p:nvSpPr>
            <p:spPr>
              <a:xfrm>
                <a:off x="4417016" y="3527057"/>
                <a:ext cx="7172551" cy="767192"/>
              </a:xfrm>
              <a:prstGeom prst="roundRect">
                <a:avLst>
                  <a:gd name="adj" fmla="val 50000"/>
                </a:avLst>
              </a:prstGeom>
              <a:noFill/>
              <a:ln>
                <a:solidFill>
                  <a:srgbClr val="06AB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71" name="Rectangle: Rounded Corners 70">
                <a:extLst>
                  <a:ext uri="{FF2B5EF4-FFF2-40B4-BE49-F238E27FC236}">
                    <a16:creationId xmlns:a16="http://schemas.microsoft.com/office/drawing/2014/main" id="{0BCA387B-5105-52C5-C727-368B704F3F27}"/>
                  </a:ext>
                </a:extLst>
              </p:cNvPr>
              <p:cNvSpPr/>
              <p:nvPr/>
            </p:nvSpPr>
            <p:spPr>
              <a:xfrm>
                <a:off x="4869060" y="3622653"/>
                <a:ext cx="1651300" cy="576000"/>
              </a:xfrm>
              <a:prstGeom prst="roundRect">
                <a:avLst>
                  <a:gd name="adj" fmla="val 50000"/>
                </a:avLst>
              </a:prstGeom>
              <a:solidFill>
                <a:srgbClr val="06AB9A"/>
              </a:solidFill>
              <a:ln>
                <a:solidFill>
                  <a:srgbClr val="06AB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72" name="Rectangle: Rounded Corners 71">
                <a:extLst>
                  <a:ext uri="{FF2B5EF4-FFF2-40B4-BE49-F238E27FC236}">
                    <a16:creationId xmlns:a16="http://schemas.microsoft.com/office/drawing/2014/main" id="{D93F1E72-FFC4-FEF1-A749-5FE44F6B70A3}"/>
                  </a:ext>
                </a:extLst>
              </p:cNvPr>
              <p:cNvSpPr/>
              <p:nvPr/>
            </p:nvSpPr>
            <p:spPr>
              <a:xfrm>
                <a:off x="7212180" y="3636522"/>
                <a:ext cx="1651300" cy="57600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73" name="Rectangle: Rounded Corners 72">
                <a:extLst>
                  <a:ext uri="{FF2B5EF4-FFF2-40B4-BE49-F238E27FC236}">
                    <a16:creationId xmlns:a16="http://schemas.microsoft.com/office/drawing/2014/main" id="{37B5C952-A9D4-9CE9-5D38-3773B9D2DF0B}"/>
                  </a:ext>
                </a:extLst>
              </p:cNvPr>
              <p:cNvSpPr/>
              <p:nvPr/>
            </p:nvSpPr>
            <p:spPr>
              <a:xfrm>
                <a:off x="9554347" y="3631201"/>
                <a:ext cx="1651300" cy="576000"/>
              </a:xfrm>
              <a:prstGeom prst="roundRect">
                <a:avLst>
                  <a:gd name="adj" fmla="val 50000"/>
                </a:avLst>
              </a:prstGeom>
              <a:solidFill>
                <a:srgbClr val="06AB9A"/>
              </a:solidFill>
              <a:ln>
                <a:solidFill>
                  <a:srgbClr val="06AB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75" name="TextBox 74">
                <a:extLst>
                  <a:ext uri="{FF2B5EF4-FFF2-40B4-BE49-F238E27FC236}">
                    <a16:creationId xmlns:a16="http://schemas.microsoft.com/office/drawing/2014/main" id="{13ED3D87-1FFA-F98D-B341-DE26D6084E51}"/>
                  </a:ext>
                </a:extLst>
              </p:cNvPr>
              <p:cNvSpPr txBox="1"/>
              <p:nvPr/>
            </p:nvSpPr>
            <p:spPr>
              <a:xfrm>
                <a:off x="5091971" y="3649043"/>
                <a:ext cx="1205479" cy="523220"/>
              </a:xfrm>
              <a:prstGeom prst="rect">
                <a:avLst/>
              </a:prstGeom>
              <a:noFill/>
            </p:spPr>
            <p:txBody>
              <a:bodyPr wrap="square">
                <a:spAutoFit/>
              </a:bodyPr>
              <a:lstStyle/>
              <a:p>
                <a:pPr algn="ctr"/>
                <a:r>
                  <a:rPr lang="en-US" sz="1400" b="1" i="0" dirty="0">
                    <a:solidFill>
                      <a:schemeClr val="bg1"/>
                    </a:solidFill>
                    <a:effectLst/>
                    <a:latin typeface="Poppins" panose="00000500000000000000" pitchFamily="2" charset="0"/>
                    <a:cs typeface="Poppins" panose="00000500000000000000" pitchFamily="2" charset="0"/>
                  </a:rPr>
                  <a:t>Choose a Platform</a:t>
                </a:r>
                <a:endParaRPr lang="en-PK" sz="1400" dirty="0">
                  <a:solidFill>
                    <a:schemeClr val="bg1"/>
                  </a:solidFill>
                  <a:latin typeface="Poppins" panose="00000500000000000000" pitchFamily="2" charset="0"/>
                  <a:cs typeface="Poppins" panose="00000500000000000000" pitchFamily="2" charset="0"/>
                </a:endParaRPr>
              </a:p>
            </p:txBody>
          </p:sp>
          <p:sp>
            <p:nvSpPr>
              <p:cNvPr id="77" name="TextBox 76">
                <a:extLst>
                  <a:ext uri="{FF2B5EF4-FFF2-40B4-BE49-F238E27FC236}">
                    <a16:creationId xmlns:a16="http://schemas.microsoft.com/office/drawing/2014/main" id="{545CD650-A476-A29D-2222-20A5C6EBCA10}"/>
                  </a:ext>
                </a:extLst>
              </p:cNvPr>
              <p:cNvSpPr txBox="1"/>
              <p:nvPr/>
            </p:nvSpPr>
            <p:spPr>
              <a:xfrm>
                <a:off x="4505633" y="4366377"/>
                <a:ext cx="2378154" cy="1015663"/>
              </a:xfrm>
              <a:prstGeom prst="rect">
                <a:avLst/>
              </a:prstGeom>
              <a:noFill/>
            </p:spPr>
            <p:txBody>
              <a:bodyPr wrap="square">
                <a:spAutoFit/>
              </a:bodyPr>
              <a:lstStyle/>
              <a:p>
                <a:pPr algn="ctr"/>
                <a:r>
                  <a:rPr lang="en-US" sz="1200" b="0" i="0" dirty="0">
                    <a:solidFill>
                      <a:schemeClr val="tx1">
                        <a:lumMod val="75000"/>
                        <a:lumOff val="25000"/>
                      </a:schemeClr>
                    </a:solidFill>
                    <a:effectLst/>
                    <a:latin typeface="Segoe UI" panose="020B0502040204020203" pitchFamily="34" charset="0"/>
                    <a:cs typeface="Segoe UI" panose="020B0502040204020203" pitchFamily="34" charset="0"/>
                  </a:rPr>
                  <a:t>Decide whether you want to build your chatbot from scratch using programming languages and frameworks or use a chatbot development platform. </a:t>
                </a:r>
                <a:endParaRPr lang="en-PK" sz="12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19E5852E-48D0-B40B-8EF0-4040ACB7D797}"/>
                  </a:ext>
                </a:extLst>
              </p:cNvPr>
              <p:cNvSpPr txBox="1"/>
              <p:nvPr/>
            </p:nvSpPr>
            <p:spPr>
              <a:xfrm>
                <a:off x="7459562" y="3662912"/>
                <a:ext cx="1156536" cy="307777"/>
              </a:xfrm>
              <a:prstGeom prst="rect">
                <a:avLst/>
              </a:prstGeom>
              <a:noFill/>
            </p:spPr>
            <p:txBody>
              <a:bodyPr wrap="square">
                <a:spAutoFit/>
              </a:bodyPr>
              <a:lstStyle/>
              <a:p>
                <a:pPr algn="ctr"/>
                <a:r>
                  <a:rPr lang="en-US" sz="1400" b="1" i="0" dirty="0">
                    <a:solidFill>
                      <a:schemeClr val="bg1"/>
                    </a:solidFill>
                    <a:effectLst/>
                    <a:latin typeface="Poppins" panose="00000500000000000000" pitchFamily="2" charset="0"/>
                    <a:cs typeface="Poppins" panose="00000500000000000000" pitchFamily="2" charset="0"/>
                  </a:rPr>
                  <a:t>Design Flow</a:t>
                </a:r>
                <a:endParaRPr lang="en-PK" sz="1400" dirty="0">
                  <a:solidFill>
                    <a:schemeClr val="bg1"/>
                  </a:solidFill>
                  <a:latin typeface="Poppins" panose="00000500000000000000" pitchFamily="2" charset="0"/>
                  <a:cs typeface="Poppins" panose="00000500000000000000" pitchFamily="2" charset="0"/>
                </a:endParaRPr>
              </a:p>
            </p:txBody>
          </p:sp>
          <p:sp>
            <p:nvSpPr>
              <p:cNvPr id="81" name="TextBox 80">
                <a:extLst>
                  <a:ext uri="{FF2B5EF4-FFF2-40B4-BE49-F238E27FC236}">
                    <a16:creationId xmlns:a16="http://schemas.microsoft.com/office/drawing/2014/main" id="{1D7BB800-5AF5-C09F-749B-76D1D52F55F0}"/>
                  </a:ext>
                </a:extLst>
              </p:cNvPr>
              <p:cNvSpPr txBox="1"/>
              <p:nvPr/>
            </p:nvSpPr>
            <p:spPr>
              <a:xfrm>
                <a:off x="7001164" y="4366377"/>
                <a:ext cx="2073333" cy="1015663"/>
              </a:xfrm>
              <a:prstGeom prst="rect">
                <a:avLst/>
              </a:prstGeom>
              <a:noFill/>
            </p:spPr>
            <p:txBody>
              <a:bodyPr wrap="square">
                <a:spAutoFit/>
              </a:bodyPr>
              <a:lstStyle/>
              <a:p>
                <a:pPr algn="ctr"/>
                <a:r>
                  <a:rPr lang="en-US" sz="1200" b="0" i="0" dirty="0">
                    <a:solidFill>
                      <a:schemeClr val="tx1">
                        <a:lumMod val="75000"/>
                        <a:lumOff val="25000"/>
                      </a:schemeClr>
                    </a:solidFill>
                    <a:effectLst/>
                    <a:latin typeface="Segoe UI" panose="020B0502040204020203" pitchFamily="34" charset="0"/>
                    <a:cs typeface="Segoe UI" panose="020B0502040204020203" pitchFamily="34" charset="0"/>
                  </a:rPr>
                  <a:t>Design the conversational flow of your chatbot. Plan how the chatbot will greet users, handle user inputs, and provide responses.</a:t>
                </a:r>
                <a:endParaRPr lang="en-PK" sz="12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3" name="TextBox 82">
                <a:extLst>
                  <a:ext uri="{FF2B5EF4-FFF2-40B4-BE49-F238E27FC236}">
                    <a16:creationId xmlns:a16="http://schemas.microsoft.com/office/drawing/2014/main" id="{B69926B1-A459-0C07-D209-04C7C3562D4A}"/>
                  </a:ext>
                </a:extLst>
              </p:cNvPr>
              <p:cNvSpPr txBox="1"/>
              <p:nvPr/>
            </p:nvSpPr>
            <p:spPr>
              <a:xfrm>
                <a:off x="9554347" y="3657810"/>
                <a:ext cx="1651300" cy="523220"/>
              </a:xfrm>
              <a:prstGeom prst="rect">
                <a:avLst/>
              </a:prstGeom>
              <a:noFill/>
            </p:spPr>
            <p:txBody>
              <a:bodyPr wrap="square">
                <a:spAutoFit/>
              </a:bodyPr>
              <a:lstStyle/>
              <a:p>
                <a:pPr algn="ctr"/>
                <a:r>
                  <a:rPr lang="en-US" sz="1400" b="1" i="0" dirty="0">
                    <a:solidFill>
                      <a:schemeClr val="bg1"/>
                    </a:solidFill>
                    <a:effectLst/>
                    <a:latin typeface="Poppins" panose="00000500000000000000" pitchFamily="2" charset="0"/>
                    <a:cs typeface="Poppins" panose="00000500000000000000" pitchFamily="2" charset="0"/>
                  </a:rPr>
                  <a:t>Compliance and Security</a:t>
                </a:r>
                <a:endParaRPr lang="en-PK" sz="1400" dirty="0">
                  <a:solidFill>
                    <a:schemeClr val="bg1"/>
                  </a:solidFill>
                  <a:latin typeface="Poppins" panose="00000500000000000000" pitchFamily="2" charset="0"/>
                  <a:cs typeface="Poppins" panose="00000500000000000000" pitchFamily="2" charset="0"/>
                </a:endParaRPr>
              </a:p>
            </p:txBody>
          </p:sp>
          <p:sp>
            <p:nvSpPr>
              <p:cNvPr id="85" name="TextBox 84">
                <a:extLst>
                  <a:ext uri="{FF2B5EF4-FFF2-40B4-BE49-F238E27FC236}">
                    <a16:creationId xmlns:a16="http://schemas.microsoft.com/office/drawing/2014/main" id="{5B48119C-AE12-E9A3-D059-44F3110221E3}"/>
                  </a:ext>
                </a:extLst>
              </p:cNvPr>
              <p:cNvSpPr txBox="1"/>
              <p:nvPr/>
            </p:nvSpPr>
            <p:spPr>
              <a:xfrm>
                <a:off x="9317813" y="4366377"/>
                <a:ext cx="2124368" cy="830997"/>
              </a:xfrm>
              <a:prstGeom prst="rect">
                <a:avLst/>
              </a:prstGeom>
              <a:noFill/>
            </p:spPr>
            <p:txBody>
              <a:bodyPr wrap="square">
                <a:spAutoFit/>
              </a:bodyPr>
              <a:lstStyle/>
              <a:p>
                <a:pPr algn="ctr"/>
                <a:r>
                  <a:rPr lang="en-US" sz="1200" b="0" i="0" dirty="0">
                    <a:solidFill>
                      <a:srgbClr val="374151"/>
                    </a:solidFill>
                    <a:effectLst/>
                    <a:latin typeface="Segoe UI" panose="020B0502040204020203" pitchFamily="34" charset="0"/>
                    <a:cs typeface="Segoe UI" panose="020B0502040204020203" pitchFamily="34" charset="0"/>
                  </a:rPr>
                  <a:t>Ensure chatbot complies with privacy laws, secure data, prevent unauthorized access for user protection</a:t>
                </a:r>
                <a:endParaRPr lang="en-PK" sz="1200" dirty="0">
                  <a:solidFill>
                    <a:schemeClr val="tx1">
                      <a:lumMod val="75000"/>
                      <a:lumOff val="25000"/>
                    </a:schemeClr>
                  </a:solidFill>
                  <a:latin typeface="Segoe UI" panose="020B0502040204020203" pitchFamily="34" charset="0"/>
                  <a:cs typeface="Segoe UI" panose="020B0502040204020203" pitchFamily="34" charset="0"/>
                </a:endParaRPr>
              </a:p>
            </p:txBody>
          </p:sp>
        </p:grpSp>
      </p:grpSp>
      <p:cxnSp>
        <p:nvCxnSpPr>
          <p:cNvPr id="3" name="Straight Connector 2">
            <a:extLst>
              <a:ext uri="{FF2B5EF4-FFF2-40B4-BE49-F238E27FC236}">
                <a16:creationId xmlns:a16="http://schemas.microsoft.com/office/drawing/2014/main" id="{CD3F1559-2E47-1F9A-360E-7C2CBF9D7362}"/>
              </a:ext>
            </a:extLst>
          </p:cNvPr>
          <p:cNvCxnSpPr>
            <a:cxnSpLocks/>
          </p:cNvCxnSpPr>
          <p:nvPr/>
        </p:nvCxnSpPr>
        <p:spPr>
          <a:xfrm flipH="1">
            <a:off x="750780" y="1200634"/>
            <a:ext cx="1809750" cy="0"/>
          </a:xfrm>
          <a:prstGeom prst="line">
            <a:avLst/>
          </a:prstGeom>
          <a:ln w="57150" cap="rnd">
            <a:gradFill flip="none" rotWithShape="1">
              <a:gsLst>
                <a:gs pos="100000">
                  <a:srgbClr val="8195AF">
                    <a:alpha val="0"/>
                  </a:srgbClr>
                </a:gs>
                <a:gs pos="0">
                  <a:schemeClr val="accent1"/>
                </a:gs>
                <a:gs pos="59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4B8A670-1F06-E91B-E105-F39F361A3297}"/>
              </a:ext>
            </a:extLst>
          </p:cNvPr>
          <p:cNvGrpSpPr/>
          <p:nvPr/>
        </p:nvGrpSpPr>
        <p:grpSpPr>
          <a:xfrm>
            <a:off x="763557" y="1856298"/>
            <a:ext cx="2653259" cy="509270"/>
            <a:chOff x="1298023" y="1543811"/>
            <a:chExt cx="2653259" cy="509270"/>
          </a:xfrm>
        </p:grpSpPr>
        <p:sp>
          <p:nvSpPr>
            <p:cNvPr id="2" name="object 2"/>
            <p:cNvSpPr/>
            <p:nvPr/>
          </p:nvSpPr>
          <p:spPr>
            <a:xfrm>
              <a:off x="1325836" y="1543811"/>
              <a:ext cx="2597633" cy="509270"/>
            </a:xfrm>
            <a:custGeom>
              <a:avLst/>
              <a:gdLst/>
              <a:ahLst/>
              <a:cxnLst/>
              <a:rect l="l" t="t" r="r" b="b"/>
              <a:pathLst>
                <a:path w="2280285" h="509269">
                  <a:moveTo>
                    <a:pt x="2025396" y="0"/>
                  </a:moveTo>
                  <a:lnTo>
                    <a:pt x="254507" y="0"/>
                  </a:lnTo>
                  <a:lnTo>
                    <a:pt x="208759" y="4099"/>
                  </a:lnTo>
                  <a:lnTo>
                    <a:pt x="165700" y="15919"/>
                  </a:lnTo>
                  <a:lnTo>
                    <a:pt x="126051" y="34741"/>
                  </a:lnTo>
                  <a:lnTo>
                    <a:pt x="90530" y="59847"/>
                  </a:lnTo>
                  <a:lnTo>
                    <a:pt x="59856" y="90520"/>
                  </a:lnTo>
                  <a:lnTo>
                    <a:pt x="34747" y="126040"/>
                  </a:lnTo>
                  <a:lnTo>
                    <a:pt x="15922" y="165690"/>
                  </a:lnTo>
                  <a:lnTo>
                    <a:pt x="4100" y="208752"/>
                  </a:lnTo>
                  <a:lnTo>
                    <a:pt x="0" y="254508"/>
                  </a:lnTo>
                  <a:lnTo>
                    <a:pt x="4100" y="300263"/>
                  </a:lnTo>
                  <a:lnTo>
                    <a:pt x="15922" y="343325"/>
                  </a:lnTo>
                  <a:lnTo>
                    <a:pt x="34747" y="382975"/>
                  </a:lnTo>
                  <a:lnTo>
                    <a:pt x="59856" y="418495"/>
                  </a:lnTo>
                  <a:lnTo>
                    <a:pt x="90530" y="449168"/>
                  </a:lnTo>
                  <a:lnTo>
                    <a:pt x="126051" y="474274"/>
                  </a:lnTo>
                  <a:lnTo>
                    <a:pt x="165700" y="493096"/>
                  </a:lnTo>
                  <a:lnTo>
                    <a:pt x="208759" y="504916"/>
                  </a:lnTo>
                  <a:lnTo>
                    <a:pt x="254507" y="509015"/>
                  </a:lnTo>
                  <a:lnTo>
                    <a:pt x="2025396" y="509015"/>
                  </a:lnTo>
                  <a:lnTo>
                    <a:pt x="2071151" y="504916"/>
                  </a:lnTo>
                  <a:lnTo>
                    <a:pt x="2114213" y="493096"/>
                  </a:lnTo>
                  <a:lnTo>
                    <a:pt x="2153863" y="474274"/>
                  </a:lnTo>
                  <a:lnTo>
                    <a:pt x="2189383" y="449168"/>
                  </a:lnTo>
                  <a:lnTo>
                    <a:pt x="2220056" y="418495"/>
                  </a:lnTo>
                  <a:lnTo>
                    <a:pt x="2245162" y="382975"/>
                  </a:lnTo>
                  <a:lnTo>
                    <a:pt x="2263984" y="343325"/>
                  </a:lnTo>
                  <a:lnTo>
                    <a:pt x="2275804" y="300263"/>
                  </a:lnTo>
                  <a:lnTo>
                    <a:pt x="2279904" y="254508"/>
                  </a:lnTo>
                  <a:lnTo>
                    <a:pt x="2275804" y="208752"/>
                  </a:lnTo>
                  <a:lnTo>
                    <a:pt x="2263984" y="165690"/>
                  </a:lnTo>
                  <a:lnTo>
                    <a:pt x="2245162" y="126040"/>
                  </a:lnTo>
                  <a:lnTo>
                    <a:pt x="2220056" y="90520"/>
                  </a:lnTo>
                  <a:lnTo>
                    <a:pt x="2189383" y="59847"/>
                  </a:lnTo>
                  <a:lnTo>
                    <a:pt x="2153863" y="34741"/>
                  </a:lnTo>
                  <a:lnTo>
                    <a:pt x="2114213" y="15919"/>
                  </a:lnTo>
                  <a:lnTo>
                    <a:pt x="2071151" y="4099"/>
                  </a:lnTo>
                  <a:lnTo>
                    <a:pt x="2025396" y="0"/>
                  </a:lnTo>
                  <a:close/>
                </a:path>
              </a:pathLst>
            </a:custGeom>
            <a:solidFill>
              <a:srgbClr val="002060"/>
            </a:solidFill>
          </p:spPr>
          <p:txBody>
            <a:bodyPr wrap="square" lIns="0" tIns="0" rIns="0" bIns="0" rtlCol="0"/>
            <a:lstStyle/>
            <a:p>
              <a:endParaRPr/>
            </a:p>
          </p:txBody>
        </p:sp>
        <p:sp>
          <p:nvSpPr>
            <p:cNvPr id="46" name="TextBox 45">
              <a:extLst>
                <a:ext uri="{FF2B5EF4-FFF2-40B4-BE49-F238E27FC236}">
                  <a16:creationId xmlns:a16="http://schemas.microsoft.com/office/drawing/2014/main" id="{40CCBB23-05A7-FBEB-E0D0-A3AF3A8205A3}"/>
                </a:ext>
              </a:extLst>
            </p:cNvPr>
            <p:cNvSpPr txBox="1"/>
            <p:nvPr/>
          </p:nvSpPr>
          <p:spPr>
            <a:xfrm>
              <a:off x="1298023" y="1603949"/>
              <a:ext cx="2653259" cy="369332"/>
            </a:xfrm>
            <a:prstGeom prst="rect">
              <a:avLst/>
            </a:prstGeom>
            <a:noFill/>
          </p:spPr>
          <p:txBody>
            <a:bodyPr wrap="square" rtlCol="0">
              <a:spAutoFit/>
            </a:bodyPr>
            <a:lstStyle/>
            <a:p>
              <a:pPr algn="ctr"/>
              <a:r>
                <a:rPr lang="en-US" sz="1800" b="1" i="0" dirty="0">
                  <a:solidFill>
                    <a:schemeClr val="bg1"/>
                  </a:solidFill>
                  <a:effectLst/>
                  <a:latin typeface="Poppins" panose="00000500000000000000" pitchFamily="2" charset="0"/>
                  <a:cs typeface="Poppins" panose="00000500000000000000" pitchFamily="2" charset="0"/>
                </a:rPr>
                <a:t>Key Components:</a:t>
              </a:r>
            </a:p>
          </p:txBody>
        </p:sp>
      </p:grpSp>
      <p:grpSp>
        <p:nvGrpSpPr>
          <p:cNvPr id="45" name="Group 44">
            <a:extLst>
              <a:ext uri="{FF2B5EF4-FFF2-40B4-BE49-F238E27FC236}">
                <a16:creationId xmlns:a16="http://schemas.microsoft.com/office/drawing/2014/main" id="{45C3DB29-6AD4-D629-07D1-9DC2CB2921F0}"/>
              </a:ext>
            </a:extLst>
          </p:cNvPr>
          <p:cNvGrpSpPr/>
          <p:nvPr/>
        </p:nvGrpSpPr>
        <p:grpSpPr>
          <a:xfrm>
            <a:off x="567901" y="2924890"/>
            <a:ext cx="11059236" cy="2816877"/>
            <a:chOff x="567901" y="2924890"/>
            <a:chExt cx="11059236" cy="2816877"/>
          </a:xfrm>
        </p:grpSpPr>
        <p:grpSp>
          <p:nvGrpSpPr>
            <p:cNvPr id="44" name="Group 43">
              <a:extLst>
                <a:ext uri="{FF2B5EF4-FFF2-40B4-BE49-F238E27FC236}">
                  <a16:creationId xmlns:a16="http://schemas.microsoft.com/office/drawing/2014/main" id="{14292F71-F392-EF09-440E-F51A09BC160B}"/>
                </a:ext>
              </a:extLst>
            </p:cNvPr>
            <p:cNvGrpSpPr/>
            <p:nvPr/>
          </p:nvGrpSpPr>
          <p:grpSpPr>
            <a:xfrm>
              <a:off x="9233600" y="2924890"/>
              <a:ext cx="2393537" cy="2816877"/>
              <a:chOff x="9233600" y="2932558"/>
              <a:chExt cx="2393537" cy="2816877"/>
            </a:xfrm>
          </p:grpSpPr>
          <p:grpSp>
            <p:nvGrpSpPr>
              <p:cNvPr id="15" name="Group 14">
                <a:extLst>
                  <a:ext uri="{FF2B5EF4-FFF2-40B4-BE49-F238E27FC236}">
                    <a16:creationId xmlns:a16="http://schemas.microsoft.com/office/drawing/2014/main" id="{7C86FC63-9C2B-ED13-CFB1-00DEA8A00FEA}"/>
                  </a:ext>
                </a:extLst>
              </p:cNvPr>
              <p:cNvGrpSpPr/>
              <p:nvPr/>
            </p:nvGrpSpPr>
            <p:grpSpPr>
              <a:xfrm>
                <a:off x="9233600" y="4013867"/>
                <a:ext cx="2393537" cy="1735568"/>
                <a:chOff x="9233600" y="4013867"/>
                <a:chExt cx="2393537" cy="1735568"/>
              </a:xfrm>
            </p:grpSpPr>
            <p:sp>
              <p:nvSpPr>
                <p:cNvPr id="60" name="TextBox 59">
                  <a:extLst>
                    <a:ext uri="{FF2B5EF4-FFF2-40B4-BE49-F238E27FC236}">
                      <a16:creationId xmlns:a16="http://schemas.microsoft.com/office/drawing/2014/main" id="{C5415534-FB90-46C4-79E7-5494E9116D0C}"/>
                    </a:ext>
                  </a:extLst>
                </p:cNvPr>
                <p:cNvSpPr txBox="1"/>
                <p:nvPr/>
              </p:nvSpPr>
              <p:spPr>
                <a:xfrm>
                  <a:off x="9233600" y="4579884"/>
                  <a:ext cx="2393537" cy="1169551"/>
                </a:xfrm>
                <a:prstGeom prst="rect">
                  <a:avLst/>
                </a:prstGeom>
                <a:noFill/>
              </p:spPr>
              <p:txBody>
                <a:bodyPr wrap="square">
                  <a:spAutoFit/>
                </a:bodyPr>
                <a:lstStyle/>
                <a:p>
                  <a:pPr algn="ctr"/>
                  <a:r>
                    <a:rPr lang="en-US" sz="1400" b="0" i="0" dirty="0">
                      <a:solidFill>
                        <a:srgbClr val="374151"/>
                      </a:solidFill>
                      <a:effectLst/>
                      <a:latin typeface="Segoe UI" panose="020B0502040204020203" pitchFamily="34" charset="0"/>
                      <a:cs typeface="Segoe UI" panose="020B0502040204020203" pitchFamily="34" charset="0"/>
                    </a:rPr>
                    <a:t>Keyword identification in user input aids chatbot understanding, ensuring context-appropriate responses.</a:t>
                  </a:r>
                </a:p>
              </p:txBody>
            </p:sp>
            <p:sp>
              <p:nvSpPr>
                <p:cNvPr id="62" name="TextBox 61">
                  <a:extLst>
                    <a:ext uri="{FF2B5EF4-FFF2-40B4-BE49-F238E27FC236}">
                      <a16:creationId xmlns:a16="http://schemas.microsoft.com/office/drawing/2014/main" id="{9D102D4D-7F70-3951-A2B7-906EFFBE8E58}"/>
                    </a:ext>
                  </a:extLst>
                </p:cNvPr>
                <p:cNvSpPr txBox="1"/>
                <p:nvPr/>
              </p:nvSpPr>
              <p:spPr>
                <a:xfrm>
                  <a:off x="9571170" y="4013867"/>
                  <a:ext cx="1718397" cy="584775"/>
                </a:xfrm>
                <a:prstGeom prst="rect">
                  <a:avLst/>
                </a:prstGeom>
                <a:noFill/>
              </p:spPr>
              <p:txBody>
                <a:bodyPr wrap="square">
                  <a:spAutoFit/>
                </a:bodyPr>
                <a:lstStyle/>
                <a:p>
                  <a:pPr algn="ctr"/>
                  <a:r>
                    <a:rPr lang="en-US" sz="1600" b="1" i="0" dirty="0">
                      <a:solidFill>
                        <a:srgbClr val="374151"/>
                      </a:solidFill>
                      <a:effectLst/>
                      <a:latin typeface="Segoe UI" panose="020B0502040204020203" pitchFamily="34" charset="0"/>
                      <a:cs typeface="Segoe UI" panose="020B0502040204020203" pitchFamily="34" charset="0"/>
                    </a:rPr>
                    <a:t>Keyword Recognition</a:t>
                  </a:r>
                  <a:endParaRPr lang="en-PK" sz="1600" b="1" dirty="0">
                    <a:latin typeface="Segoe UI" panose="020B0502040204020203" pitchFamily="34" charset="0"/>
                    <a:cs typeface="Segoe UI" panose="020B0502040204020203" pitchFamily="34" charset="0"/>
                  </a:endParaRPr>
                </a:p>
              </p:txBody>
            </p:sp>
          </p:grpSp>
          <p:grpSp>
            <p:nvGrpSpPr>
              <p:cNvPr id="42" name="Group 41">
                <a:extLst>
                  <a:ext uri="{FF2B5EF4-FFF2-40B4-BE49-F238E27FC236}">
                    <a16:creationId xmlns:a16="http://schemas.microsoft.com/office/drawing/2014/main" id="{5AD75E90-6D6B-7CCC-D163-DFBB829A5866}"/>
                  </a:ext>
                </a:extLst>
              </p:cNvPr>
              <p:cNvGrpSpPr/>
              <p:nvPr/>
            </p:nvGrpSpPr>
            <p:grpSpPr>
              <a:xfrm>
                <a:off x="9447896" y="2932558"/>
                <a:ext cx="1964944" cy="1033399"/>
                <a:chOff x="9333120" y="2932558"/>
                <a:chExt cx="1964944" cy="1033399"/>
              </a:xfrm>
            </p:grpSpPr>
            <p:pic>
              <p:nvPicPr>
                <p:cNvPr id="31" name="object 31"/>
                <p:cNvPicPr/>
                <p:nvPr/>
              </p:nvPicPr>
              <p:blipFill>
                <a:blip r:embed="rId2" cstate="print"/>
                <a:stretch>
                  <a:fillRect/>
                </a:stretch>
              </p:blipFill>
              <p:spPr>
                <a:xfrm>
                  <a:off x="9333120" y="2932558"/>
                  <a:ext cx="1964436" cy="1033272"/>
                </a:xfrm>
                <a:prstGeom prst="rect">
                  <a:avLst/>
                </a:prstGeom>
                <a:effectLst>
                  <a:outerShdw blurRad="50800" dist="38100" dir="18900000" algn="bl" rotWithShape="0">
                    <a:prstClr val="black">
                      <a:alpha val="40000"/>
                    </a:prstClr>
                  </a:outerShdw>
                </a:effectLst>
              </p:spPr>
            </p:pic>
            <p:sp>
              <p:nvSpPr>
                <p:cNvPr id="32" name="object 32"/>
                <p:cNvSpPr/>
                <p:nvPr/>
              </p:nvSpPr>
              <p:spPr>
                <a:xfrm>
                  <a:off x="9334644" y="2934082"/>
                  <a:ext cx="1963420" cy="1031875"/>
                </a:xfrm>
                <a:custGeom>
                  <a:avLst/>
                  <a:gdLst/>
                  <a:ahLst/>
                  <a:cxnLst/>
                  <a:rect l="l" t="t" r="r" b="b"/>
                  <a:pathLst>
                    <a:path w="1963420" h="1031875">
                      <a:moveTo>
                        <a:pt x="0" y="515874"/>
                      </a:moveTo>
                      <a:lnTo>
                        <a:pt x="2108" y="468926"/>
                      </a:lnTo>
                      <a:lnTo>
                        <a:pt x="8313" y="423157"/>
                      </a:lnTo>
                      <a:lnTo>
                        <a:pt x="18430" y="378751"/>
                      </a:lnTo>
                      <a:lnTo>
                        <a:pt x="32279" y="335888"/>
                      </a:lnTo>
                      <a:lnTo>
                        <a:pt x="49677" y="294751"/>
                      </a:lnTo>
                      <a:lnTo>
                        <a:pt x="70442" y="255524"/>
                      </a:lnTo>
                      <a:lnTo>
                        <a:pt x="94391" y="218386"/>
                      </a:lnTo>
                      <a:lnTo>
                        <a:pt x="121343" y="183522"/>
                      </a:lnTo>
                      <a:lnTo>
                        <a:pt x="151114" y="151114"/>
                      </a:lnTo>
                      <a:lnTo>
                        <a:pt x="183522" y="121343"/>
                      </a:lnTo>
                      <a:lnTo>
                        <a:pt x="218386" y="94391"/>
                      </a:lnTo>
                      <a:lnTo>
                        <a:pt x="255523" y="70442"/>
                      </a:lnTo>
                      <a:lnTo>
                        <a:pt x="294751" y="49677"/>
                      </a:lnTo>
                      <a:lnTo>
                        <a:pt x="335888" y="32279"/>
                      </a:lnTo>
                      <a:lnTo>
                        <a:pt x="378751" y="18430"/>
                      </a:lnTo>
                      <a:lnTo>
                        <a:pt x="423157" y="8313"/>
                      </a:lnTo>
                      <a:lnTo>
                        <a:pt x="468926" y="2108"/>
                      </a:lnTo>
                      <a:lnTo>
                        <a:pt x="515874" y="0"/>
                      </a:lnTo>
                      <a:lnTo>
                        <a:pt x="1447038" y="0"/>
                      </a:lnTo>
                      <a:lnTo>
                        <a:pt x="1493985" y="2108"/>
                      </a:lnTo>
                      <a:lnTo>
                        <a:pt x="1539754" y="8313"/>
                      </a:lnTo>
                      <a:lnTo>
                        <a:pt x="1584160" y="18430"/>
                      </a:lnTo>
                      <a:lnTo>
                        <a:pt x="1627023" y="32279"/>
                      </a:lnTo>
                      <a:lnTo>
                        <a:pt x="1668160" y="49677"/>
                      </a:lnTo>
                      <a:lnTo>
                        <a:pt x="1707388" y="70442"/>
                      </a:lnTo>
                      <a:lnTo>
                        <a:pt x="1744525" y="94391"/>
                      </a:lnTo>
                      <a:lnTo>
                        <a:pt x="1779389" y="121343"/>
                      </a:lnTo>
                      <a:lnTo>
                        <a:pt x="1811797" y="151114"/>
                      </a:lnTo>
                      <a:lnTo>
                        <a:pt x="1841568" y="183522"/>
                      </a:lnTo>
                      <a:lnTo>
                        <a:pt x="1868520" y="218386"/>
                      </a:lnTo>
                      <a:lnTo>
                        <a:pt x="1892469" y="255524"/>
                      </a:lnTo>
                      <a:lnTo>
                        <a:pt x="1913234" y="294751"/>
                      </a:lnTo>
                      <a:lnTo>
                        <a:pt x="1930632" y="335888"/>
                      </a:lnTo>
                      <a:lnTo>
                        <a:pt x="1944481" y="378751"/>
                      </a:lnTo>
                      <a:lnTo>
                        <a:pt x="1954598" y="423157"/>
                      </a:lnTo>
                      <a:lnTo>
                        <a:pt x="1960803" y="468926"/>
                      </a:lnTo>
                      <a:lnTo>
                        <a:pt x="1962912" y="515874"/>
                      </a:lnTo>
                      <a:lnTo>
                        <a:pt x="1960803" y="562821"/>
                      </a:lnTo>
                      <a:lnTo>
                        <a:pt x="1954598" y="608590"/>
                      </a:lnTo>
                      <a:lnTo>
                        <a:pt x="1944481" y="652996"/>
                      </a:lnTo>
                      <a:lnTo>
                        <a:pt x="1930632" y="695859"/>
                      </a:lnTo>
                      <a:lnTo>
                        <a:pt x="1913234" y="736996"/>
                      </a:lnTo>
                      <a:lnTo>
                        <a:pt x="1892469" y="776224"/>
                      </a:lnTo>
                      <a:lnTo>
                        <a:pt x="1868520" y="813361"/>
                      </a:lnTo>
                      <a:lnTo>
                        <a:pt x="1841568" y="848225"/>
                      </a:lnTo>
                      <a:lnTo>
                        <a:pt x="1811797" y="880633"/>
                      </a:lnTo>
                      <a:lnTo>
                        <a:pt x="1779389" y="910404"/>
                      </a:lnTo>
                      <a:lnTo>
                        <a:pt x="1744525" y="937356"/>
                      </a:lnTo>
                      <a:lnTo>
                        <a:pt x="1707388" y="961305"/>
                      </a:lnTo>
                      <a:lnTo>
                        <a:pt x="1668160" y="982070"/>
                      </a:lnTo>
                      <a:lnTo>
                        <a:pt x="1627023" y="999468"/>
                      </a:lnTo>
                      <a:lnTo>
                        <a:pt x="1584160" y="1013317"/>
                      </a:lnTo>
                      <a:lnTo>
                        <a:pt x="1539754" y="1023434"/>
                      </a:lnTo>
                      <a:lnTo>
                        <a:pt x="1493985" y="1029639"/>
                      </a:lnTo>
                      <a:lnTo>
                        <a:pt x="1447038" y="1031748"/>
                      </a:lnTo>
                      <a:lnTo>
                        <a:pt x="515874" y="1031748"/>
                      </a:lnTo>
                      <a:lnTo>
                        <a:pt x="468926" y="1029639"/>
                      </a:lnTo>
                      <a:lnTo>
                        <a:pt x="423157" y="1023434"/>
                      </a:lnTo>
                      <a:lnTo>
                        <a:pt x="378751" y="1013317"/>
                      </a:lnTo>
                      <a:lnTo>
                        <a:pt x="335888" y="999468"/>
                      </a:lnTo>
                      <a:lnTo>
                        <a:pt x="294751" y="982070"/>
                      </a:lnTo>
                      <a:lnTo>
                        <a:pt x="255524" y="961305"/>
                      </a:lnTo>
                      <a:lnTo>
                        <a:pt x="218386" y="937356"/>
                      </a:lnTo>
                      <a:lnTo>
                        <a:pt x="183522" y="910404"/>
                      </a:lnTo>
                      <a:lnTo>
                        <a:pt x="151114" y="880633"/>
                      </a:lnTo>
                      <a:lnTo>
                        <a:pt x="121343" y="848225"/>
                      </a:lnTo>
                      <a:lnTo>
                        <a:pt x="94391" y="813361"/>
                      </a:lnTo>
                      <a:lnTo>
                        <a:pt x="70442" y="776224"/>
                      </a:lnTo>
                      <a:lnTo>
                        <a:pt x="49677" y="736996"/>
                      </a:lnTo>
                      <a:lnTo>
                        <a:pt x="32279" y="695859"/>
                      </a:lnTo>
                      <a:lnTo>
                        <a:pt x="18430" y="652996"/>
                      </a:lnTo>
                      <a:lnTo>
                        <a:pt x="8313" y="608590"/>
                      </a:lnTo>
                      <a:lnTo>
                        <a:pt x="2108" y="562821"/>
                      </a:lnTo>
                      <a:lnTo>
                        <a:pt x="0" y="515874"/>
                      </a:lnTo>
                      <a:close/>
                    </a:path>
                  </a:pathLst>
                </a:custGeom>
                <a:ln w="12700">
                  <a:solidFill>
                    <a:srgbClr val="F1F1F1"/>
                  </a:solidFill>
                </a:ln>
              </p:spPr>
              <p:txBody>
                <a:bodyPr wrap="square" lIns="0" tIns="0" rIns="0" bIns="0" rtlCol="0"/>
                <a:lstStyle/>
                <a:p>
                  <a:endParaRPr>
                    <a:latin typeface="Segoe UI" panose="020B0502040204020203"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44B0CF01-B09F-CDBA-C393-BB48C7D3CE58}"/>
                    </a:ext>
                  </a:extLst>
                </p:cNvPr>
                <p:cNvGrpSpPr/>
                <p:nvPr/>
              </p:nvGrpSpPr>
              <p:grpSpPr>
                <a:xfrm>
                  <a:off x="9509683" y="3115438"/>
                  <a:ext cx="1603469" cy="693420"/>
                  <a:chOff x="9509683" y="3115438"/>
                  <a:chExt cx="1603469" cy="693420"/>
                </a:xfrm>
              </p:grpSpPr>
              <p:sp>
                <p:nvSpPr>
                  <p:cNvPr id="33" name="object 33"/>
                  <p:cNvSpPr/>
                  <p:nvPr/>
                </p:nvSpPr>
                <p:spPr>
                  <a:xfrm>
                    <a:off x="10419732" y="3115438"/>
                    <a:ext cx="693420" cy="693420"/>
                  </a:xfrm>
                  <a:custGeom>
                    <a:avLst/>
                    <a:gdLst/>
                    <a:ahLst/>
                    <a:cxnLst/>
                    <a:rect l="l" t="t" r="r" b="b"/>
                    <a:pathLst>
                      <a:path w="693420" h="693420">
                        <a:moveTo>
                          <a:pt x="346709" y="0"/>
                        </a:moveTo>
                        <a:lnTo>
                          <a:pt x="299656" y="3164"/>
                        </a:lnTo>
                        <a:lnTo>
                          <a:pt x="254529" y="12382"/>
                        </a:lnTo>
                        <a:lnTo>
                          <a:pt x="211740" y="27241"/>
                        </a:lnTo>
                        <a:lnTo>
                          <a:pt x="171703" y="47328"/>
                        </a:lnTo>
                        <a:lnTo>
                          <a:pt x="134831" y="72231"/>
                        </a:lnTo>
                        <a:lnTo>
                          <a:pt x="101536" y="101536"/>
                        </a:lnTo>
                        <a:lnTo>
                          <a:pt x="72231" y="134831"/>
                        </a:lnTo>
                        <a:lnTo>
                          <a:pt x="47328" y="171704"/>
                        </a:lnTo>
                        <a:lnTo>
                          <a:pt x="27241" y="211740"/>
                        </a:lnTo>
                        <a:lnTo>
                          <a:pt x="12382" y="254529"/>
                        </a:lnTo>
                        <a:lnTo>
                          <a:pt x="3164" y="299656"/>
                        </a:lnTo>
                        <a:lnTo>
                          <a:pt x="0" y="346710"/>
                        </a:lnTo>
                        <a:lnTo>
                          <a:pt x="3164" y="393763"/>
                        </a:lnTo>
                        <a:lnTo>
                          <a:pt x="12382" y="438890"/>
                        </a:lnTo>
                        <a:lnTo>
                          <a:pt x="27241" y="481679"/>
                        </a:lnTo>
                        <a:lnTo>
                          <a:pt x="47328" y="521715"/>
                        </a:lnTo>
                        <a:lnTo>
                          <a:pt x="72231" y="558588"/>
                        </a:lnTo>
                        <a:lnTo>
                          <a:pt x="101536" y="591883"/>
                        </a:lnTo>
                        <a:lnTo>
                          <a:pt x="134831" y="621188"/>
                        </a:lnTo>
                        <a:lnTo>
                          <a:pt x="171704" y="646091"/>
                        </a:lnTo>
                        <a:lnTo>
                          <a:pt x="211740" y="666178"/>
                        </a:lnTo>
                        <a:lnTo>
                          <a:pt x="254529" y="681037"/>
                        </a:lnTo>
                        <a:lnTo>
                          <a:pt x="299656" y="690255"/>
                        </a:lnTo>
                        <a:lnTo>
                          <a:pt x="346709" y="693419"/>
                        </a:lnTo>
                        <a:lnTo>
                          <a:pt x="393763" y="690255"/>
                        </a:lnTo>
                        <a:lnTo>
                          <a:pt x="438890" y="681037"/>
                        </a:lnTo>
                        <a:lnTo>
                          <a:pt x="481679" y="666178"/>
                        </a:lnTo>
                        <a:lnTo>
                          <a:pt x="521716" y="646091"/>
                        </a:lnTo>
                        <a:lnTo>
                          <a:pt x="558588" y="621188"/>
                        </a:lnTo>
                        <a:lnTo>
                          <a:pt x="591883" y="591883"/>
                        </a:lnTo>
                        <a:lnTo>
                          <a:pt x="621188" y="558588"/>
                        </a:lnTo>
                        <a:lnTo>
                          <a:pt x="646091" y="521716"/>
                        </a:lnTo>
                        <a:lnTo>
                          <a:pt x="666178" y="481679"/>
                        </a:lnTo>
                        <a:lnTo>
                          <a:pt x="681037" y="438890"/>
                        </a:lnTo>
                        <a:lnTo>
                          <a:pt x="690255" y="393763"/>
                        </a:lnTo>
                        <a:lnTo>
                          <a:pt x="693420" y="346710"/>
                        </a:lnTo>
                        <a:lnTo>
                          <a:pt x="690255" y="299656"/>
                        </a:lnTo>
                        <a:lnTo>
                          <a:pt x="681037" y="254529"/>
                        </a:lnTo>
                        <a:lnTo>
                          <a:pt x="666178" y="211740"/>
                        </a:lnTo>
                        <a:lnTo>
                          <a:pt x="646091" y="171703"/>
                        </a:lnTo>
                        <a:lnTo>
                          <a:pt x="621188" y="134831"/>
                        </a:lnTo>
                        <a:lnTo>
                          <a:pt x="591883" y="101536"/>
                        </a:lnTo>
                        <a:lnTo>
                          <a:pt x="558588" y="72231"/>
                        </a:lnTo>
                        <a:lnTo>
                          <a:pt x="521716" y="47328"/>
                        </a:lnTo>
                        <a:lnTo>
                          <a:pt x="481679" y="27241"/>
                        </a:lnTo>
                        <a:lnTo>
                          <a:pt x="438890" y="12382"/>
                        </a:lnTo>
                        <a:lnTo>
                          <a:pt x="393763" y="3164"/>
                        </a:lnTo>
                        <a:lnTo>
                          <a:pt x="346709" y="0"/>
                        </a:lnTo>
                        <a:close/>
                      </a:path>
                    </a:pathLst>
                  </a:custGeom>
                  <a:solidFill>
                    <a:srgbClr val="06AB9A"/>
                  </a:solidFill>
                </p:spPr>
                <p:txBody>
                  <a:bodyPr wrap="square" lIns="0" tIns="0" rIns="0" bIns="0" rtlCol="0"/>
                  <a:lstStyle/>
                  <a:p>
                    <a:endParaRPr dirty="0">
                      <a:latin typeface="Segoe UI" panose="020B0502040204020203" pitchFamily="34" charset="0"/>
                      <a:cs typeface="Segoe UI" panose="020B0502040204020203" pitchFamily="34" charset="0"/>
                    </a:endParaRPr>
                  </a:p>
                </p:txBody>
              </p:sp>
              <p:sp>
                <p:nvSpPr>
                  <p:cNvPr id="37" name="object 37"/>
                  <p:cNvSpPr txBox="1"/>
                  <p:nvPr/>
                </p:nvSpPr>
                <p:spPr>
                  <a:xfrm>
                    <a:off x="10531111" y="3317237"/>
                    <a:ext cx="470663" cy="289823"/>
                  </a:xfrm>
                  <a:prstGeom prst="rect">
                    <a:avLst/>
                  </a:prstGeom>
                </p:spPr>
                <p:txBody>
                  <a:bodyPr vert="horz" wrap="square" lIns="0" tIns="12700" rIns="0" bIns="0" rtlCol="0">
                    <a:spAutoFit/>
                  </a:bodyPr>
                  <a:lstStyle/>
                  <a:p>
                    <a:pPr marL="12700" algn="ctr">
                      <a:lnSpc>
                        <a:spcPct val="100000"/>
                      </a:lnSpc>
                      <a:spcBef>
                        <a:spcPts val="100"/>
                      </a:spcBef>
                    </a:pPr>
                    <a:r>
                      <a:rPr sz="1800" b="1" spc="50" dirty="0">
                        <a:solidFill>
                          <a:srgbClr val="FFFFFF"/>
                        </a:solidFill>
                        <a:latin typeface="Segoe UI" panose="020B0502040204020203" pitchFamily="34" charset="0"/>
                        <a:cs typeface="Segoe UI" panose="020B0502040204020203" pitchFamily="34" charset="0"/>
                      </a:rPr>
                      <a:t>04</a:t>
                    </a:r>
                    <a:endParaRPr sz="1800" b="1" dirty="0">
                      <a:latin typeface="Segoe UI" panose="020B0502040204020203" pitchFamily="34" charset="0"/>
                      <a:cs typeface="Segoe UI" panose="020B0502040204020203" pitchFamily="34" charset="0"/>
                    </a:endParaRPr>
                  </a:p>
                </p:txBody>
              </p:sp>
              <p:pic>
                <p:nvPicPr>
                  <p:cNvPr id="64" name="Graphic 63" descr="Keyboard with solid fill">
                    <a:extLst>
                      <a:ext uri="{FF2B5EF4-FFF2-40B4-BE49-F238E27FC236}">
                        <a16:creationId xmlns:a16="http://schemas.microsoft.com/office/drawing/2014/main" id="{471BC781-2F9D-4EC0-EE94-02B634D381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09683" y="3173885"/>
                    <a:ext cx="552269" cy="552269"/>
                  </a:xfrm>
                  <a:prstGeom prst="rect">
                    <a:avLst/>
                  </a:prstGeom>
                </p:spPr>
              </p:pic>
            </p:grpSp>
          </p:grpSp>
        </p:grpSp>
        <p:grpSp>
          <p:nvGrpSpPr>
            <p:cNvPr id="40" name="Group 39">
              <a:extLst>
                <a:ext uri="{FF2B5EF4-FFF2-40B4-BE49-F238E27FC236}">
                  <a16:creationId xmlns:a16="http://schemas.microsoft.com/office/drawing/2014/main" id="{07617831-F36F-AA3A-074A-8892E326FF7B}"/>
                </a:ext>
              </a:extLst>
            </p:cNvPr>
            <p:cNvGrpSpPr/>
            <p:nvPr/>
          </p:nvGrpSpPr>
          <p:grpSpPr>
            <a:xfrm>
              <a:off x="6440125" y="2924890"/>
              <a:ext cx="2211714" cy="2816877"/>
              <a:chOff x="6030385" y="2924890"/>
              <a:chExt cx="2211714" cy="2816877"/>
            </a:xfrm>
          </p:grpSpPr>
          <p:grpSp>
            <p:nvGrpSpPr>
              <p:cNvPr id="16" name="Group 15">
                <a:extLst>
                  <a:ext uri="{FF2B5EF4-FFF2-40B4-BE49-F238E27FC236}">
                    <a16:creationId xmlns:a16="http://schemas.microsoft.com/office/drawing/2014/main" id="{F056428A-93F9-2491-4E74-42EA4907B92F}"/>
                  </a:ext>
                </a:extLst>
              </p:cNvPr>
              <p:cNvGrpSpPr/>
              <p:nvPr/>
            </p:nvGrpSpPr>
            <p:grpSpPr>
              <a:xfrm>
                <a:off x="6030385" y="4006199"/>
                <a:ext cx="2211714" cy="1735568"/>
                <a:chOff x="6030385" y="4006199"/>
                <a:chExt cx="2211714" cy="1735568"/>
              </a:xfrm>
            </p:grpSpPr>
            <p:sp>
              <p:nvSpPr>
                <p:cNvPr id="48" name="TextBox 47">
                  <a:extLst>
                    <a:ext uri="{FF2B5EF4-FFF2-40B4-BE49-F238E27FC236}">
                      <a16:creationId xmlns:a16="http://schemas.microsoft.com/office/drawing/2014/main" id="{9FFB155E-A95F-6936-2926-20D95BF57FC1}"/>
                    </a:ext>
                  </a:extLst>
                </p:cNvPr>
                <p:cNvSpPr txBox="1"/>
                <p:nvPr/>
              </p:nvSpPr>
              <p:spPr>
                <a:xfrm>
                  <a:off x="6030385" y="4572216"/>
                  <a:ext cx="2211714" cy="1169551"/>
                </a:xfrm>
                <a:prstGeom prst="rect">
                  <a:avLst/>
                </a:prstGeom>
                <a:noFill/>
              </p:spPr>
              <p:txBody>
                <a:bodyPr wrap="square">
                  <a:spAutoFit/>
                </a:bodyPr>
                <a:lstStyle/>
                <a:p>
                  <a:pPr algn="ctr"/>
                  <a:r>
                    <a:rPr lang="en-US" sz="1400" b="0" i="0" dirty="0">
                      <a:solidFill>
                        <a:srgbClr val="374151"/>
                      </a:solidFill>
                      <a:effectLst/>
                      <a:latin typeface="Segoe UI" panose="020B0502040204020203" pitchFamily="34" charset="0"/>
                      <a:cs typeface="Segoe UI" panose="020B0502040204020203" pitchFamily="34" charset="0"/>
                    </a:rPr>
                    <a:t>The set of rules and logic that determines whether a given portion of the target data matches the defined pattern.</a:t>
                  </a:r>
                </a:p>
              </p:txBody>
            </p:sp>
            <p:sp>
              <p:nvSpPr>
                <p:cNvPr id="58" name="TextBox 57">
                  <a:extLst>
                    <a:ext uri="{FF2B5EF4-FFF2-40B4-BE49-F238E27FC236}">
                      <a16:creationId xmlns:a16="http://schemas.microsoft.com/office/drawing/2014/main" id="{193A3453-61E6-969A-484C-4E3B4B9A99C9}"/>
                    </a:ext>
                  </a:extLst>
                </p:cNvPr>
                <p:cNvSpPr txBox="1"/>
                <p:nvPr/>
              </p:nvSpPr>
              <p:spPr>
                <a:xfrm>
                  <a:off x="6369631" y="4006199"/>
                  <a:ext cx="1486199" cy="584775"/>
                </a:xfrm>
                <a:prstGeom prst="rect">
                  <a:avLst/>
                </a:prstGeom>
                <a:noFill/>
              </p:spPr>
              <p:txBody>
                <a:bodyPr wrap="square">
                  <a:spAutoFit/>
                </a:bodyPr>
                <a:lstStyle/>
                <a:p>
                  <a:pPr algn="ctr"/>
                  <a:r>
                    <a:rPr lang="en-US" sz="1600" b="1" i="0" dirty="0">
                      <a:solidFill>
                        <a:srgbClr val="374151"/>
                      </a:solidFill>
                      <a:effectLst/>
                      <a:latin typeface="Segoe UI" panose="020B0502040204020203" pitchFamily="34" charset="0"/>
                      <a:cs typeface="Segoe UI" panose="020B0502040204020203" pitchFamily="34" charset="0"/>
                    </a:rPr>
                    <a:t>Matching Algorithm </a:t>
                  </a:r>
                  <a:endParaRPr lang="en-PK" sz="1600" b="1" dirty="0">
                    <a:latin typeface="Segoe UI" panose="020B0502040204020203" pitchFamily="34" charset="0"/>
                    <a:cs typeface="Segoe UI" panose="020B0502040204020203" pitchFamily="34" charset="0"/>
                  </a:endParaRPr>
                </a:p>
              </p:txBody>
            </p:sp>
          </p:grpSp>
          <p:grpSp>
            <p:nvGrpSpPr>
              <p:cNvPr id="17" name="Group 16">
                <a:extLst>
                  <a:ext uri="{FF2B5EF4-FFF2-40B4-BE49-F238E27FC236}">
                    <a16:creationId xmlns:a16="http://schemas.microsoft.com/office/drawing/2014/main" id="{0DBB92A3-5530-B378-BD88-6AB718A80246}"/>
                  </a:ext>
                </a:extLst>
              </p:cNvPr>
              <p:cNvGrpSpPr/>
              <p:nvPr/>
            </p:nvGrpSpPr>
            <p:grpSpPr>
              <a:xfrm>
                <a:off x="6144782" y="2924890"/>
                <a:ext cx="1964944" cy="1032129"/>
                <a:chOff x="6144782" y="2924890"/>
                <a:chExt cx="1964944" cy="1032129"/>
              </a:xfrm>
            </p:grpSpPr>
            <p:pic>
              <p:nvPicPr>
                <p:cNvPr id="27" name="object 27"/>
                <p:cNvPicPr/>
                <p:nvPr/>
              </p:nvPicPr>
              <p:blipFill>
                <a:blip r:embed="rId5" cstate="print"/>
                <a:stretch>
                  <a:fillRect/>
                </a:stretch>
              </p:blipFill>
              <p:spPr>
                <a:xfrm>
                  <a:off x="6144782" y="2924890"/>
                  <a:ext cx="1964435" cy="1031748"/>
                </a:xfrm>
                <a:prstGeom prst="rect">
                  <a:avLst/>
                </a:prstGeom>
                <a:effectLst>
                  <a:outerShdw blurRad="50800" dist="38100" dir="18900000" algn="bl" rotWithShape="0">
                    <a:prstClr val="black">
                      <a:alpha val="40000"/>
                    </a:prstClr>
                  </a:outerShdw>
                </a:effectLst>
              </p:spPr>
            </p:pic>
            <p:sp>
              <p:nvSpPr>
                <p:cNvPr id="28" name="object 28"/>
                <p:cNvSpPr/>
                <p:nvPr/>
              </p:nvSpPr>
              <p:spPr>
                <a:xfrm>
                  <a:off x="6146306" y="2926414"/>
                  <a:ext cx="1963420" cy="1030605"/>
                </a:xfrm>
                <a:custGeom>
                  <a:avLst/>
                  <a:gdLst/>
                  <a:ahLst/>
                  <a:cxnLst/>
                  <a:rect l="l" t="t" r="r" b="b"/>
                  <a:pathLst>
                    <a:path w="1963420" h="1030604">
                      <a:moveTo>
                        <a:pt x="0" y="515112"/>
                      </a:moveTo>
                      <a:lnTo>
                        <a:pt x="2105" y="468227"/>
                      </a:lnTo>
                      <a:lnTo>
                        <a:pt x="8299" y="422522"/>
                      </a:lnTo>
                      <a:lnTo>
                        <a:pt x="18400" y="378177"/>
                      </a:lnTo>
                      <a:lnTo>
                        <a:pt x="32227" y="335376"/>
                      </a:lnTo>
                      <a:lnTo>
                        <a:pt x="49597" y="294299"/>
                      </a:lnTo>
                      <a:lnTo>
                        <a:pt x="70329" y="255128"/>
                      </a:lnTo>
                      <a:lnTo>
                        <a:pt x="94241" y="218046"/>
                      </a:lnTo>
                      <a:lnTo>
                        <a:pt x="121150" y="183235"/>
                      </a:lnTo>
                      <a:lnTo>
                        <a:pt x="150876" y="150875"/>
                      </a:lnTo>
                      <a:lnTo>
                        <a:pt x="183235" y="121150"/>
                      </a:lnTo>
                      <a:lnTo>
                        <a:pt x="218046" y="94241"/>
                      </a:lnTo>
                      <a:lnTo>
                        <a:pt x="255128" y="70329"/>
                      </a:lnTo>
                      <a:lnTo>
                        <a:pt x="294299" y="49597"/>
                      </a:lnTo>
                      <a:lnTo>
                        <a:pt x="335376" y="32227"/>
                      </a:lnTo>
                      <a:lnTo>
                        <a:pt x="378177" y="18400"/>
                      </a:lnTo>
                      <a:lnTo>
                        <a:pt x="422522" y="8299"/>
                      </a:lnTo>
                      <a:lnTo>
                        <a:pt x="468227" y="2105"/>
                      </a:lnTo>
                      <a:lnTo>
                        <a:pt x="515112" y="0"/>
                      </a:lnTo>
                      <a:lnTo>
                        <a:pt x="1447800" y="0"/>
                      </a:lnTo>
                      <a:lnTo>
                        <a:pt x="1494684" y="2105"/>
                      </a:lnTo>
                      <a:lnTo>
                        <a:pt x="1540389" y="8299"/>
                      </a:lnTo>
                      <a:lnTo>
                        <a:pt x="1584734" y="18400"/>
                      </a:lnTo>
                      <a:lnTo>
                        <a:pt x="1627535" y="32227"/>
                      </a:lnTo>
                      <a:lnTo>
                        <a:pt x="1668612" y="49597"/>
                      </a:lnTo>
                      <a:lnTo>
                        <a:pt x="1707783" y="70329"/>
                      </a:lnTo>
                      <a:lnTo>
                        <a:pt x="1744865" y="94241"/>
                      </a:lnTo>
                      <a:lnTo>
                        <a:pt x="1779676" y="121150"/>
                      </a:lnTo>
                      <a:lnTo>
                        <a:pt x="1812036" y="150876"/>
                      </a:lnTo>
                      <a:lnTo>
                        <a:pt x="1841761" y="183235"/>
                      </a:lnTo>
                      <a:lnTo>
                        <a:pt x="1868670" y="218046"/>
                      </a:lnTo>
                      <a:lnTo>
                        <a:pt x="1892582" y="255128"/>
                      </a:lnTo>
                      <a:lnTo>
                        <a:pt x="1913314" y="294299"/>
                      </a:lnTo>
                      <a:lnTo>
                        <a:pt x="1930684" y="335376"/>
                      </a:lnTo>
                      <a:lnTo>
                        <a:pt x="1944511" y="378177"/>
                      </a:lnTo>
                      <a:lnTo>
                        <a:pt x="1954612" y="422522"/>
                      </a:lnTo>
                      <a:lnTo>
                        <a:pt x="1960806" y="468227"/>
                      </a:lnTo>
                      <a:lnTo>
                        <a:pt x="1962912" y="515112"/>
                      </a:lnTo>
                      <a:lnTo>
                        <a:pt x="1960806" y="561996"/>
                      </a:lnTo>
                      <a:lnTo>
                        <a:pt x="1954612" y="607701"/>
                      </a:lnTo>
                      <a:lnTo>
                        <a:pt x="1944511" y="652046"/>
                      </a:lnTo>
                      <a:lnTo>
                        <a:pt x="1930684" y="694847"/>
                      </a:lnTo>
                      <a:lnTo>
                        <a:pt x="1913314" y="735924"/>
                      </a:lnTo>
                      <a:lnTo>
                        <a:pt x="1892582" y="775095"/>
                      </a:lnTo>
                      <a:lnTo>
                        <a:pt x="1868670" y="812177"/>
                      </a:lnTo>
                      <a:lnTo>
                        <a:pt x="1841761" y="846988"/>
                      </a:lnTo>
                      <a:lnTo>
                        <a:pt x="1812035" y="879348"/>
                      </a:lnTo>
                      <a:lnTo>
                        <a:pt x="1779676" y="909073"/>
                      </a:lnTo>
                      <a:lnTo>
                        <a:pt x="1744865" y="935982"/>
                      </a:lnTo>
                      <a:lnTo>
                        <a:pt x="1707783" y="959894"/>
                      </a:lnTo>
                      <a:lnTo>
                        <a:pt x="1668612" y="980626"/>
                      </a:lnTo>
                      <a:lnTo>
                        <a:pt x="1627535" y="997996"/>
                      </a:lnTo>
                      <a:lnTo>
                        <a:pt x="1584734" y="1011823"/>
                      </a:lnTo>
                      <a:lnTo>
                        <a:pt x="1540389" y="1021924"/>
                      </a:lnTo>
                      <a:lnTo>
                        <a:pt x="1494684" y="1028118"/>
                      </a:lnTo>
                      <a:lnTo>
                        <a:pt x="1447800" y="1030224"/>
                      </a:lnTo>
                      <a:lnTo>
                        <a:pt x="515112" y="1030224"/>
                      </a:lnTo>
                      <a:lnTo>
                        <a:pt x="468227" y="1028118"/>
                      </a:lnTo>
                      <a:lnTo>
                        <a:pt x="422522" y="1021924"/>
                      </a:lnTo>
                      <a:lnTo>
                        <a:pt x="378177" y="1011823"/>
                      </a:lnTo>
                      <a:lnTo>
                        <a:pt x="335376" y="997996"/>
                      </a:lnTo>
                      <a:lnTo>
                        <a:pt x="294299" y="980626"/>
                      </a:lnTo>
                      <a:lnTo>
                        <a:pt x="255128" y="959894"/>
                      </a:lnTo>
                      <a:lnTo>
                        <a:pt x="218046" y="935982"/>
                      </a:lnTo>
                      <a:lnTo>
                        <a:pt x="183235" y="909073"/>
                      </a:lnTo>
                      <a:lnTo>
                        <a:pt x="150875" y="879348"/>
                      </a:lnTo>
                      <a:lnTo>
                        <a:pt x="121150" y="846988"/>
                      </a:lnTo>
                      <a:lnTo>
                        <a:pt x="94241" y="812177"/>
                      </a:lnTo>
                      <a:lnTo>
                        <a:pt x="70329" y="775095"/>
                      </a:lnTo>
                      <a:lnTo>
                        <a:pt x="49597" y="735924"/>
                      </a:lnTo>
                      <a:lnTo>
                        <a:pt x="32227" y="694847"/>
                      </a:lnTo>
                      <a:lnTo>
                        <a:pt x="18400" y="652046"/>
                      </a:lnTo>
                      <a:lnTo>
                        <a:pt x="8299" y="607701"/>
                      </a:lnTo>
                      <a:lnTo>
                        <a:pt x="2105" y="561996"/>
                      </a:lnTo>
                      <a:lnTo>
                        <a:pt x="0" y="515112"/>
                      </a:lnTo>
                      <a:close/>
                    </a:path>
                  </a:pathLst>
                </a:custGeom>
                <a:ln w="12700">
                  <a:solidFill>
                    <a:srgbClr val="F1F1F1"/>
                  </a:solidFill>
                </a:ln>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29" name="object 29"/>
                <p:cNvSpPr/>
                <p:nvPr/>
              </p:nvSpPr>
              <p:spPr>
                <a:xfrm>
                  <a:off x="7231394" y="3106246"/>
                  <a:ext cx="693420" cy="693420"/>
                </a:xfrm>
                <a:custGeom>
                  <a:avLst/>
                  <a:gdLst/>
                  <a:ahLst/>
                  <a:cxnLst/>
                  <a:rect l="l" t="t" r="r" b="b"/>
                  <a:pathLst>
                    <a:path w="693420" h="693420">
                      <a:moveTo>
                        <a:pt x="346710" y="0"/>
                      </a:moveTo>
                      <a:lnTo>
                        <a:pt x="299656" y="3164"/>
                      </a:lnTo>
                      <a:lnTo>
                        <a:pt x="254529" y="12382"/>
                      </a:lnTo>
                      <a:lnTo>
                        <a:pt x="211740" y="27241"/>
                      </a:lnTo>
                      <a:lnTo>
                        <a:pt x="171703" y="47328"/>
                      </a:lnTo>
                      <a:lnTo>
                        <a:pt x="134831" y="72231"/>
                      </a:lnTo>
                      <a:lnTo>
                        <a:pt x="101536" y="101536"/>
                      </a:lnTo>
                      <a:lnTo>
                        <a:pt x="72231" y="134831"/>
                      </a:lnTo>
                      <a:lnTo>
                        <a:pt x="47328" y="171703"/>
                      </a:lnTo>
                      <a:lnTo>
                        <a:pt x="27241" y="211740"/>
                      </a:lnTo>
                      <a:lnTo>
                        <a:pt x="12382" y="254529"/>
                      </a:lnTo>
                      <a:lnTo>
                        <a:pt x="3164" y="299656"/>
                      </a:lnTo>
                      <a:lnTo>
                        <a:pt x="0" y="346709"/>
                      </a:lnTo>
                      <a:lnTo>
                        <a:pt x="3164" y="393763"/>
                      </a:lnTo>
                      <a:lnTo>
                        <a:pt x="12382" y="438890"/>
                      </a:lnTo>
                      <a:lnTo>
                        <a:pt x="27241" y="481679"/>
                      </a:lnTo>
                      <a:lnTo>
                        <a:pt x="47328" y="521715"/>
                      </a:lnTo>
                      <a:lnTo>
                        <a:pt x="72231" y="558588"/>
                      </a:lnTo>
                      <a:lnTo>
                        <a:pt x="101536" y="591883"/>
                      </a:lnTo>
                      <a:lnTo>
                        <a:pt x="134831" y="621188"/>
                      </a:lnTo>
                      <a:lnTo>
                        <a:pt x="171703" y="646091"/>
                      </a:lnTo>
                      <a:lnTo>
                        <a:pt x="211740" y="666178"/>
                      </a:lnTo>
                      <a:lnTo>
                        <a:pt x="254529" y="681037"/>
                      </a:lnTo>
                      <a:lnTo>
                        <a:pt x="299656" y="690255"/>
                      </a:lnTo>
                      <a:lnTo>
                        <a:pt x="346710" y="693419"/>
                      </a:lnTo>
                      <a:lnTo>
                        <a:pt x="393763" y="690255"/>
                      </a:lnTo>
                      <a:lnTo>
                        <a:pt x="438890" y="681037"/>
                      </a:lnTo>
                      <a:lnTo>
                        <a:pt x="481679" y="666178"/>
                      </a:lnTo>
                      <a:lnTo>
                        <a:pt x="521716" y="646091"/>
                      </a:lnTo>
                      <a:lnTo>
                        <a:pt x="558588" y="621188"/>
                      </a:lnTo>
                      <a:lnTo>
                        <a:pt x="591883" y="591883"/>
                      </a:lnTo>
                      <a:lnTo>
                        <a:pt x="621188" y="558588"/>
                      </a:lnTo>
                      <a:lnTo>
                        <a:pt x="646091" y="521715"/>
                      </a:lnTo>
                      <a:lnTo>
                        <a:pt x="666178" y="481679"/>
                      </a:lnTo>
                      <a:lnTo>
                        <a:pt x="681037" y="438890"/>
                      </a:lnTo>
                      <a:lnTo>
                        <a:pt x="690255" y="393763"/>
                      </a:lnTo>
                      <a:lnTo>
                        <a:pt x="693420" y="346709"/>
                      </a:lnTo>
                      <a:lnTo>
                        <a:pt x="690255" y="299656"/>
                      </a:lnTo>
                      <a:lnTo>
                        <a:pt x="681037" y="254529"/>
                      </a:lnTo>
                      <a:lnTo>
                        <a:pt x="666178" y="211740"/>
                      </a:lnTo>
                      <a:lnTo>
                        <a:pt x="646091" y="171703"/>
                      </a:lnTo>
                      <a:lnTo>
                        <a:pt x="621188" y="134831"/>
                      </a:lnTo>
                      <a:lnTo>
                        <a:pt x="591883" y="101536"/>
                      </a:lnTo>
                      <a:lnTo>
                        <a:pt x="558588" y="72231"/>
                      </a:lnTo>
                      <a:lnTo>
                        <a:pt x="521716" y="47328"/>
                      </a:lnTo>
                      <a:lnTo>
                        <a:pt x="481679" y="27241"/>
                      </a:lnTo>
                      <a:lnTo>
                        <a:pt x="438890" y="12382"/>
                      </a:lnTo>
                      <a:lnTo>
                        <a:pt x="393763" y="3164"/>
                      </a:lnTo>
                      <a:lnTo>
                        <a:pt x="346710" y="0"/>
                      </a:lnTo>
                      <a:close/>
                    </a:path>
                  </a:pathLst>
                </a:custGeom>
                <a:solidFill>
                  <a:srgbClr val="002060"/>
                </a:solidFill>
              </p:spPr>
              <p:txBody>
                <a:bodyPr wrap="square" lIns="0" tIns="0" rIns="0" bIns="0" rtlCol="0"/>
                <a:lstStyle/>
                <a:p>
                  <a:endParaRPr dirty="0">
                    <a:latin typeface="Segoe UI" panose="020B0502040204020203" pitchFamily="34" charset="0"/>
                    <a:cs typeface="Segoe UI" panose="020B0502040204020203" pitchFamily="34" charset="0"/>
                  </a:endParaRPr>
                </a:p>
              </p:txBody>
            </p:sp>
            <p:sp>
              <p:nvSpPr>
                <p:cNvPr id="36" name="object 36"/>
                <p:cNvSpPr txBox="1"/>
                <p:nvPr/>
              </p:nvSpPr>
              <p:spPr>
                <a:xfrm>
                  <a:off x="7333249" y="3308045"/>
                  <a:ext cx="489711" cy="289823"/>
                </a:xfrm>
                <a:prstGeom prst="rect">
                  <a:avLst/>
                </a:prstGeom>
              </p:spPr>
              <p:txBody>
                <a:bodyPr vert="horz" wrap="square" lIns="0" tIns="12700" rIns="0" bIns="0" rtlCol="0">
                  <a:spAutoFit/>
                </a:bodyPr>
                <a:lstStyle/>
                <a:p>
                  <a:pPr marL="12700" algn="ctr">
                    <a:lnSpc>
                      <a:spcPct val="100000"/>
                    </a:lnSpc>
                    <a:spcBef>
                      <a:spcPts val="100"/>
                    </a:spcBef>
                  </a:pPr>
                  <a:r>
                    <a:rPr sz="1800" b="1" spc="15" dirty="0">
                      <a:solidFill>
                        <a:srgbClr val="FFFFFF"/>
                      </a:solidFill>
                      <a:latin typeface="Segoe UI" panose="020B0502040204020203" pitchFamily="34" charset="0"/>
                      <a:cs typeface="Segoe UI" panose="020B0502040204020203" pitchFamily="34" charset="0"/>
                    </a:rPr>
                    <a:t>03</a:t>
                  </a:r>
                  <a:endParaRPr sz="1800" b="1" dirty="0">
                    <a:latin typeface="Segoe UI" panose="020B0502040204020203" pitchFamily="34" charset="0"/>
                    <a:cs typeface="Segoe UI" panose="020B0502040204020203" pitchFamily="34" charset="0"/>
                  </a:endParaRPr>
                </a:p>
              </p:txBody>
            </p:sp>
            <p:pic>
              <p:nvPicPr>
                <p:cNvPr id="66" name="Graphic 65" descr="Advertising with solid fill">
                  <a:extLst>
                    <a:ext uri="{FF2B5EF4-FFF2-40B4-BE49-F238E27FC236}">
                      <a16:creationId xmlns:a16="http://schemas.microsoft.com/office/drawing/2014/main" id="{18BC14D0-4E02-71B1-DFAE-937DD9E0A7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81710" y="3164630"/>
                  <a:ext cx="552269" cy="552269"/>
                </a:xfrm>
                <a:prstGeom prst="rect">
                  <a:avLst/>
                </a:prstGeom>
              </p:spPr>
            </p:pic>
          </p:grpSp>
        </p:grpSp>
        <p:grpSp>
          <p:nvGrpSpPr>
            <p:cNvPr id="26" name="Group 25">
              <a:extLst>
                <a:ext uri="{FF2B5EF4-FFF2-40B4-BE49-F238E27FC236}">
                  <a16:creationId xmlns:a16="http://schemas.microsoft.com/office/drawing/2014/main" id="{EDC03FBF-E76C-A68A-873F-B2952F4C02D6}"/>
                </a:ext>
              </a:extLst>
            </p:cNvPr>
            <p:cNvGrpSpPr/>
            <p:nvPr/>
          </p:nvGrpSpPr>
          <p:grpSpPr>
            <a:xfrm>
              <a:off x="3504013" y="2924890"/>
              <a:ext cx="2354351" cy="2816877"/>
              <a:chOff x="3286595" y="2924890"/>
              <a:chExt cx="2354351" cy="2816877"/>
            </a:xfrm>
          </p:grpSpPr>
          <p:grpSp>
            <p:nvGrpSpPr>
              <p:cNvPr id="18" name="Group 17">
                <a:extLst>
                  <a:ext uri="{FF2B5EF4-FFF2-40B4-BE49-F238E27FC236}">
                    <a16:creationId xmlns:a16="http://schemas.microsoft.com/office/drawing/2014/main" id="{0AB79AB2-C2C8-DFBE-5F84-542AE9B49717}"/>
                  </a:ext>
                </a:extLst>
              </p:cNvPr>
              <p:cNvGrpSpPr/>
              <p:nvPr/>
            </p:nvGrpSpPr>
            <p:grpSpPr>
              <a:xfrm>
                <a:off x="3286595" y="4129309"/>
                <a:ext cx="2354351" cy="1612458"/>
                <a:chOff x="3286595" y="4129309"/>
                <a:chExt cx="2354351" cy="1612458"/>
              </a:xfrm>
            </p:grpSpPr>
            <p:sp>
              <p:nvSpPr>
                <p:cNvPr id="54" name="TextBox 53">
                  <a:extLst>
                    <a:ext uri="{FF2B5EF4-FFF2-40B4-BE49-F238E27FC236}">
                      <a16:creationId xmlns:a16="http://schemas.microsoft.com/office/drawing/2014/main" id="{0DBB2D12-20C7-1172-D04B-D33CDD171035}"/>
                    </a:ext>
                  </a:extLst>
                </p:cNvPr>
                <p:cNvSpPr txBox="1"/>
                <p:nvPr/>
              </p:nvSpPr>
              <p:spPr>
                <a:xfrm>
                  <a:off x="3703410" y="4129309"/>
                  <a:ext cx="1486198" cy="338554"/>
                </a:xfrm>
                <a:prstGeom prst="rect">
                  <a:avLst/>
                </a:prstGeom>
                <a:noFill/>
              </p:spPr>
              <p:txBody>
                <a:bodyPr wrap="square">
                  <a:spAutoFit/>
                </a:bodyPr>
                <a:lstStyle/>
                <a:p>
                  <a:pPr algn="ctr"/>
                  <a:r>
                    <a:rPr lang="en-US" sz="1600" b="1" i="0" dirty="0">
                      <a:solidFill>
                        <a:srgbClr val="374151"/>
                      </a:solidFill>
                      <a:effectLst/>
                      <a:latin typeface="Segoe UI" panose="020B0502040204020203" pitchFamily="34" charset="0"/>
                      <a:cs typeface="Segoe UI" panose="020B0502040204020203" pitchFamily="34" charset="0"/>
                    </a:rPr>
                    <a:t>Target Data</a:t>
                  </a:r>
                  <a:endParaRPr lang="en-PK" sz="1600" b="1" dirty="0">
                    <a:latin typeface="Segoe UI" panose="020B0502040204020203" pitchFamily="34" charset="0"/>
                    <a:cs typeface="Segoe UI" panose="020B0502040204020203" pitchFamily="34" charset="0"/>
                  </a:endParaRPr>
                </a:p>
              </p:txBody>
            </p:sp>
            <p:sp>
              <p:nvSpPr>
                <p:cNvPr id="56" name="TextBox 55">
                  <a:extLst>
                    <a:ext uri="{FF2B5EF4-FFF2-40B4-BE49-F238E27FC236}">
                      <a16:creationId xmlns:a16="http://schemas.microsoft.com/office/drawing/2014/main" id="{AEE30ECF-2BD7-0597-6E5E-81CD9DFFEEEC}"/>
                    </a:ext>
                  </a:extLst>
                </p:cNvPr>
                <p:cNvSpPr txBox="1"/>
                <p:nvPr/>
              </p:nvSpPr>
              <p:spPr>
                <a:xfrm>
                  <a:off x="3286595" y="4572216"/>
                  <a:ext cx="2354351" cy="1169551"/>
                </a:xfrm>
                <a:prstGeom prst="rect">
                  <a:avLst/>
                </a:prstGeom>
                <a:noFill/>
              </p:spPr>
              <p:txBody>
                <a:bodyPr wrap="square">
                  <a:spAutoFit/>
                </a:bodyPr>
                <a:lstStyle/>
                <a:p>
                  <a:pPr algn="ctr"/>
                  <a:r>
                    <a:rPr lang="en-US" sz="1400" b="0" i="0" dirty="0">
                      <a:solidFill>
                        <a:srgbClr val="374151"/>
                      </a:solidFill>
                      <a:effectLst/>
                      <a:latin typeface="Segoe UI" panose="020B0502040204020203" pitchFamily="34" charset="0"/>
                      <a:cs typeface="Segoe UI" panose="020B0502040204020203" pitchFamily="34" charset="0"/>
                    </a:rPr>
                    <a:t>The dataset or input where the pattern matching algorithm looks for occurrences of the specified pattern.</a:t>
                  </a:r>
                </a:p>
              </p:txBody>
            </p:sp>
          </p:grpSp>
          <p:grpSp>
            <p:nvGrpSpPr>
              <p:cNvPr id="22" name="Group 21">
                <a:extLst>
                  <a:ext uri="{FF2B5EF4-FFF2-40B4-BE49-F238E27FC236}">
                    <a16:creationId xmlns:a16="http://schemas.microsoft.com/office/drawing/2014/main" id="{DAE1DC6B-C627-6C17-8B89-2A6DBA342173}"/>
                  </a:ext>
                </a:extLst>
              </p:cNvPr>
              <p:cNvGrpSpPr/>
              <p:nvPr/>
            </p:nvGrpSpPr>
            <p:grpSpPr>
              <a:xfrm>
                <a:off x="3481298" y="2924890"/>
                <a:ext cx="1964944" cy="1032129"/>
                <a:chOff x="3541791" y="2924890"/>
                <a:chExt cx="1964944" cy="1032129"/>
              </a:xfrm>
            </p:grpSpPr>
            <p:pic>
              <p:nvPicPr>
                <p:cNvPr id="23" name="object 23"/>
                <p:cNvPicPr/>
                <p:nvPr/>
              </p:nvPicPr>
              <p:blipFill>
                <a:blip r:embed="rId8" cstate="print"/>
                <a:stretch>
                  <a:fillRect/>
                </a:stretch>
              </p:blipFill>
              <p:spPr>
                <a:xfrm>
                  <a:off x="3541791" y="2924890"/>
                  <a:ext cx="1964436" cy="1031748"/>
                </a:xfrm>
                <a:prstGeom prst="rect">
                  <a:avLst/>
                </a:prstGeom>
                <a:effectLst>
                  <a:outerShdw blurRad="50800" dist="38100" dir="18900000" algn="bl" rotWithShape="0">
                    <a:prstClr val="black">
                      <a:alpha val="40000"/>
                    </a:prstClr>
                  </a:outerShdw>
                </a:effectLst>
              </p:spPr>
            </p:pic>
            <p:sp>
              <p:nvSpPr>
                <p:cNvPr id="24" name="object 24"/>
                <p:cNvSpPr/>
                <p:nvPr/>
              </p:nvSpPr>
              <p:spPr>
                <a:xfrm>
                  <a:off x="3543315" y="2926414"/>
                  <a:ext cx="1963420" cy="1030605"/>
                </a:xfrm>
                <a:custGeom>
                  <a:avLst/>
                  <a:gdLst/>
                  <a:ahLst/>
                  <a:cxnLst/>
                  <a:rect l="l" t="t" r="r" b="b"/>
                  <a:pathLst>
                    <a:path w="1963420" h="1030604">
                      <a:moveTo>
                        <a:pt x="0" y="515112"/>
                      </a:moveTo>
                      <a:lnTo>
                        <a:pt x="2105" y="468227"/>
                      </a:lnTo>
                      <a:lnTo>
                        <a:pt x="8299" y="422522"/>
                      </a:lnTo>
                      <a:lnTo>
                        <a:pt x="18400" y="378177"/>
                      </a:lnTo>
                      <a:lnTo>
                        <a:pt x="32227" y="335376"/>
                      </a:lnTo>
                      <a:lnTo>
                        <a:pt x="49597" y="294299"/>
                      </a:lnTo>
                      <a:lnTo>
                        <a:pt x="70329" y="255128"/>
                      </a:lnTo>
                      <a:lnTo>
                        <a:pt x="94241" y="218046"/>
                      </a:lnTo>
                      <a:lnTo>
                        <a:pt x="121150" y="183235"/>
                      </a:lnTo>
                      <a:lnTo>
                        <a:pt x="150876" y="150875"/>
                      </a:lnTo>
                      <a:lnTo>
                        <a:pt x="183235" y="121150"/>
                      </a:lnTo>
                      <a:lnTo>
                        <a:pt x="218046" y="94241"/>
                      </a:lnTo>
                      <a:lnTo>
                        <a:pt x="255128" y="70329"/>
                      </a:lnTo>
                      <a:lnTo>
                        <a:pt x="294299" y="49597"/>
                      </a:lnTo>
                      <a:lnTo>
                        <a:pt x="335376" y="32227"/>
                      </a:lnTo>
                      <a:lnTo>
                        <a:pt x="378177" y="18400"/>
                      </a:lnTo>
                      <a:lnTo>
                        <a:pt x="422522" y="8299"/>
                      </a:lnTo>
                      <a:lnTo>
                        <a:pt x="468227" y="2105"/>
                      </a:lnTo>
                      <a:lnTo>
                        <a:pt x="515112" y="0"/>
                      </a:lnTo>
                      <a:lnTo>
                        <a:pt x="1447800" y="0"/>
                      </a:lnTo>
                      <a:lnTo>
                        <a:pt x="1494684" y="2105"/>
                      </a:lnTo>
                      <a:lnTo>
                        <a:pt x="1540389" y="8299"/>
                      </a:lnTo>
                      <a:lnTo>
                        <a:pt x="1584734" y="18400"/>
                      </a:lnTo>
                      <a:lnTo>
                        <a:pt x="1627535" y="32227"/>
                      </a:lnTo>
                      <a:lnTo>
                        <a:pt x="1668612" y="49597"/>
                      </a:lnTo>
                      <a:lnTo>
                        <a:pt x="1707783" y="70329"/>
                      </a:lnTo>
                      <a:lnTo>
                        <a:pt x="1744865" y="94241"/>
                      </a:lnTo>
                      <a:lnTo>
                        <a:pt x="1779676" y="121150"/>
                      </a:lnTo>
                      <a:lnTo>
                        <a:pt x="1812036" y="150876"/>
                      </a:lnTo>
                      <a:lnTo>
                        <a:pt x="1841761" y="183235"/>
                      </a:lnTo>
                      <a:lnTo>
                        <a:pt x="1868670" y="218046"/>
                      </a:lnTo>
                      <a:lnTo>
                        <a:pt x="1892582" y="255128"/>
                      </a:lnTo>
                      <a:lnTo>
                        <a:pt x="1913314" y="294299"/>
                      </a:lnTo>
                      <a:lnTo>
                        <a:pt x="1930684" y="335376"/>
                      </a:lnTo>
                      <a:lnTo>
                        <a:pt x="1944511" y="378177"/>
                      </a:lnTo>
                      <a:lnTo>
                        <a:pt x="1954612" y="422522"/>
                      </a:lnTo>
                      <a:lnTo>
                        <a:pt x="1960806" y="468227"/>
                      </a:lnTo>
                      <a:lnTo>
                        <a:pt x="1962912" y="515112"/>
                      </a:lnTo>
                      <a:lnTo>
                        <a:pt x="1960806" y="561996"/>
                      </a:lnTo>
                      <a:lnTo>
                        <a:pt x="1954612" y="607701"/>
                      </a:lnTo>
                      <a:lnTo>
                        <a:pt x="1944511" y="652046"/>
                      </a:lnTo>
                      <a:lnTo>
                        <a:pt x="1930684" y="694847"/>
                      </a:lnTo>
                      <a:lnTo>
                        <a:pt x="1913314" y="735924"/>
                      </a:lnTo>
                      <a:lnTo>
                        <a:pt x="1892582" y="775095"/>
                      </a:lnTo>
                      <a:lnTo>
                        <a:pt x="1868670" y="812177"/>
                      </a:lnTo>
                      <a:lnTo>
                        <a:pt x="1841761" y="846988"/>
                      </a:lnTo>
                      <a:lnTo>
                        <a:pt x="1812035" y="879348"/>
                      </a:lnTo>
                      <a:lnTo>
                        <a:pt x="1779676" y="909073"/>
                      </a:lnTo>
                      <a:lnTo>
                        <a:pt x="1744865" y="935982"/>
                      </a:lnTo>
                      <a:lnTo>
                        <a:pt x="1707783" y="959894"/>
                      </a:lnTo>
                      <a:lnTo>
                        <a:pt x="1668612" y="980626"/>
                      </a:lnTo>
                      <a:lnTo>
                        <a:pt x="1627535" y="997996"/>
                      </a:lnTo>
                      <a:lnTo>
                        <a:pt x="1584734" y="1011823"/>
                      </a:lnTo>
                      <a:lnTo>
                        <a:pt x="1540389" y="1021924"/>
                      </a:lnTo>
                      <a:lnTo>
                        <a:pt x="1494684" y="1028118"/>
                      </a:lnTo>
                      <a:lnTo>
                        <a:pt x="1447800" y="1030224"/>
                      </a:lnTo>
                      <a:lnTo>
                        <a:pt x="515112" y="1030224"/>
                      </a:lnTo>
                      <a:lnTo>
                        <a:pt x="468227" y="1028118"/>
                      </a:lnTo>
                      <a:lnTo>
                        <a:pt x="422522" y="1021924"/>
                      </a:lnTo>
                      <a:lnTo>
                        <a:pt x="378177" y="1011823"/>
                      </a:lnTo>
                      <a:lnTo>
                        <a:pt x="335376" y="997996"/>
                      </a:lnTo>
                      <a:lnTo>
                        <a:pt x="294299" y="980626"/>
                      </a:lnTo>
                      <a:lnTo>
                        <a:pt x="255128" y="959894"/>
                      </a:lnTo>
                      <a:lnTo>
                        <a:pt x="218046" y="935982"/>
                      </a:lnTo>
                      <a:lnTo>
                        <a:pt x="183235" y="909073"/>
                      </a:lnTo>
                      <a:lnTo>
                        <a:pt x="150875" y="879348"/>
                      </a:lnTo>
                      <a:lnTo>
                        <a:pt x="121150" y="846988"/>
                      </a:lnTo>
                      <a:lnTo>
                        <a:pt x="94241" y="812177"/>
                      </a:lnTo>
                      <a:lnTo>
                        <a:pt x="70329" y="775095"/>
                      </a:lnTo>
                      <a:lnTo>
                        <a:pt x="49597" y="735924"/>
                      </a:lnTo>
                      <a:lnTo>
                        <a:pt x="32227" y="694847"/>
                      </a:lnTo>
                      <a:lnTo>
                        <a:pt x="18400" y="652046"/>
                      </a:lnTo>
                      <a:lnTo>
                        <a:pt x="8299" y="607701"/>
                      </a:lnTo>
                      <a:lnTo>
                        <a:pt x="2105" y="561996"/>
                      </a:lnTo>
                      <a:lnTo>
                        <a:pt x="0" y="515112"/>
                      </a:lnTo>
                      <a:close/>
                    </a:path>
                  </a:pathLst>
                </a:custGeom>
                <a:ln w="12700">
                  <a:solidFill>
                    <a:srgbClr val="F1F1F1"/>
                  </a:solidFill>
                </a:ln>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25" name="object 25"/>
                <p:cNvSpPr/>
                <p:nvPr/>
              </p:nvSpPr>
              <p:spPr>
                <a:xfrm>
                  <a:off x="4628403" y="3106246"/>
                  <a:ext cx="692150" cy="693420"/>
                </a:xfrm>
                <a:custGeom>
                  <a:avLst/>
                  <a:gdLst/>
                  <a:ahLst/>
                  <a:cxnLst/>
                  <a:rect l="l" t="t" r="r" b="b"/>
                  <a:pathLst>
                    <a:path w="692150" h="693420">
                      <a:moveTo>
                        <a:pt x="345948" y="0"/>
                      </a:moveTo>
                      <a:lnTo>
                        <a:pt x="299016" y="3164"/>
                      </a:lnTo>
                      <a:lnTo>
                        <a:pt x="253999" y="12382"/>
                      </a:lnTo>
                      <a:lnTo>
                        <a:pt x="211312" y="27241"/>
                      </a:lnTo>
                      <a:lnTo>
                        <a:pt x="171365" y="47328"/>
                      </a:lnTo>
                      <a:lnTo>
                        <a:pt x="134572" y="72231"/>
                      </a:lnTo>
                      <a:lnTo>
                        <a:pt x="101345" y="101536"/>
                      </a:lnTo>
                      <a:lnTo>
                        <a:pt x="72098" y="134831"/>
                      </a:lnTo>
                      <a:lnTo>
                        <a:pt x="47243" y="171703"/>
                      </a:lnTo>
                      <a:lnTo>
                        <a:pt x="27193" y="211740"/>
                      </a:lnTo>
                      <a:lnTo>
                        <a:pt x="12361" y="254529"/>
                      </a:lnTo>
                      <a:lnTo>
                        <a:pt x="3159" y="299656"/>
                      </a:lnTo>
                      <a:lnTo>
                        <a:pt x="0" y="346709"/>
                      </a:lnTo>
                      <a:lnTo>
                        <a:pt x="3159" y="393763"/>
                      </a:lnTo>
                      <a:lnTo>
                        <a:pt x="12361" y="438890"/>
                      </a:lnTo>
                      <a:lnTo>
                        <a:pt x="27193" y="481679"/>
                      </a:lnTo>
                      <a:lnTo>
                        <a:pt x="47244" y="521715"/>
                      </a:lnTo>
                      <a:lnTo>
                        <a:pt x="72098" y="558588"/>
                      </a:lnTo>
                      <a:lnTo>
                        <a:pt x="101346" y="591883"/>
                      </a:lnTo>
                      <a:lnTo>
                        <a:pt x="134572" y="621188"/>
                      </a:lnTo>
                      <a:lnTo>
                        <a:pt x="171365" y="646091"/>
                      </a:lnTo>
                      <a:lnTo>
                        <a:pt x="211312" y="666178"/>
                      </a:lnTo>
                      <a:lnTo>
                        <a:pt x="254000" y="681037"/>
                      </a:lnTo>
                      <a:lnTo>
                        <a:pt x="299016" y="690255"/>
                      </a:lnTo>
                      <a:lnTo>
                        <a:pt x="345948" y="693419"/>
                      </a:lnTo>
                      <a:lnTo>
                        <a:pt x="392879" y="690255"/>
                      </a:lnTo>
                      <a:lnTo>
                        <a:pt x="437896" y="681037"/>
                      </a:lnTo>
                      <a:lnTo>
                        <a:pt x="480583" y="666178"/>
                      </a:lnTo>
                      <a:lnTo>
                        <a:pt x="520530" y="646091"/>
                      </a:lnTo>
                      <a:lnTo>
                        <a:pt x="557323" y="621188"/>
                      </a:lnTo>
                      <a:lnTo>
                        <a:pt x="590550" y="591883"/>
                      </a:lnTo>
                      <a:lnTo>
                        <a:pt x="619797" y="558588"/>
                      </a:lnTo>
                      <a:lnTo>
                        <a:pt x="644652" y="521715"/>
                      </a:lnTo>
                      <a:lnTo>
                        <a:pt x="664702" y="481679"/>
                      </a:lnTo>
                      <a:lnTo>
                        <a:pt x="679534" y="438890"/>
                      </a:lnTo>
                      <a:lnTo>
                        <a:pt x="688736" y="393763"/>
                      </a:lnTo>
                      <a:lnTo>
                        <a:pt x="691896" y="346709"/>
                      </a:lnTo>
                      <a:lnTo>
                        <a:pt x="688736" y="299656"/>
                      </a:lnTo>
                      <a:lnTo>
                        <a:pt x="679534" y="254529"/>
                      </a:lnTo>
                      <a:lnTo>
                        <a:pt x="664702" y="211740"/>
                      </a:lnTo>
                      <a:lnTo>
                        <a:pt x="644651" y="171703"/>
                      </a:lnTo>
                      <a:lnTo>
                        <a:pt x="619797" y="134831"/>
                      </a:lnTo>
                      <a:lnTo>
                        <a:pt x="590550" y="101536"/>
                      </a:lnTo>
                      <a:lnTo>
                        <a:pt x="557323" y="72231"/>
                      </a:lnTo>
                      <a:lnTo>
                        <a:pt x="520530" y="47328"/>
                      </a:lnTo>
                      <a:lnTo>
                        <a:pt x="480583" y="27241"/>
                      </a:lnTo>
                      <a:lnTo>
                        <a:pt x="437896" y="12382"/>
                      </a:lnTo>
                      <a:lnTo>
                        <a:pt x="392879" y="3164"/>
                      </a:lnTo>
                      <a:lnTo>
                        <a:pt x="345948" y="0"/>
                      </a:lnTo>
                      <a:close/>
                    </a:path>
                  </a:pathLst>
                </a:custGeom>
                <a:solidFill>
                  <a:srgbClr val="06AB9A"/>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35" name="object 35"/>
                <p:cNvSpPr txBox="1"/>
                <p:nvPr/>
              </p:nvSpPr>
              <p:spPr>
                <a:xfrm>
                  <a:off x="4729369" y="3308045"/>
                  <a:ext cx="490219" cy="289823"/>
                </a:xfrm>
                <a:prstGeom prst="rect">
                  <a:avLst/>
                </a:prstGeom>
              </p:spPr>
              <p:txBody>
                <a:bodyPr vert="horz" wrap="square" lIns="0" tIns="12700" rIns="0" bIns="0" rtlCol="0">
                  <a:spAutoFit/>
                </a:bodyPr>
                <a:lstStyle/>
                <a:p>
                  <a:pPr marL="12700" algn="ctr">
                    <a:lnSpc>
                      <a:spcPct val="100000"/>
                    </a:lnSpc>
                    <a:spcBef>
                      <a:spcPts val="100"/>
                    </a:spcBef>
                  </a:pPr>
                  <a:r>
                    <a:rPr sz="1800" b="1" spc="35" dirty="0">
                      <a:solidFill>
                        <a:srgbClr val="FFFFFF"/>
                      </a:solidFill>
                      <a:latin typeface="Segoe UI" panose="020B0502040204020203" pitchFamily="34" charset="0"/>
                      <a:cs typeface="Segoe UI" panose="020B0502040204020203" pitchFamily="34" charset="0"/>
                    </a:rPr>
                    <a:t>02</a:t>
                  </a:r>
                  <a:endParaRPr sz="1800" b="1" dirty="0">
                    <a:latin typeface="Segoe UI" panose="020B0502040204020203" pitchFamily="34" charset="0"/>
                    <a:cs typeface="Segoe UI" panose="020B0502040204020203" pitchFamily="34" charset="0"/>
                  </a:endParaRPr>
                </a:p>
              </p:txBody>
            </p:sp>
            <p:pic>
              <p:nvPicPr>
                <p:cNvPr id="68" name="Graphic 67" descr="Database with solid fill">
                  <a:extLst>
                    <a:ext uri="{FF2B5EF4-FFF2-40B4-BE49-F238E27FC236}">
                      <a16:creationId xmlns:a16="http://schemas.microsoft.com/office/drawing/2014/main" id="{019A6AD4-F975-7469-9334-048AAC7F79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66141" y="3164630"/>
                  <a:ext cx="552269" cy="552269"/>
                </a:xfrm>
                <a:prstGeom prst="rect">
                  <a:avLst/>
                </a:prstGeom>
              </p:spPr>
            </p:pic>
          </p:grpSp>
        </p:grpSp>
        <p:grpSp>
          <p:nvGrpSpPr>
            <p:cNvPr id="39" name="Group 38">
              <a:extLst>
                <a:ext uri="{FF2B5EF4-FFF2-40B4-BE49-F238E27FC236}">
                  <a16:creationId xmlns:a16="http://schemas.microsoft.com/office/drawing/2014/main" id="{947FE52C-CF21-895E-EE3A-7162401C8580}"/>
                </a:ext>
              </a:extLst>
            </p:cNvPr>
            <p:cNvGrpSpPr/>
            <p:nvPr/>
          </p:nvGrpSpPr>
          <p:grpSpPr>
            <a:xfrm>
              <a:off x="567901" y="2924890"/>
              <a:ext cx="2354351" cy="2601433"/>
              <a:chOff x="567901" y="2932558"/>
              <a:chExt cx="2354351" cy="2601433"/>
            </a:xfrm>
          </p:grpSpPr>
          <p:grpSp>
            <p:nvGrpSpPr>
              <p:cNvPr id="30" name="Group 29">
                <a:extLst>
                  <a:ext uri="{FF2B5EF4-FFF2-40B4-BE49-F238E27FC236}">
                    <a16:creationId xmlns:a16="http://schemas.microsoft.com/office/drawing/2014/main" id="{CD81E465-7A1D-AA7F-A0C9-FD00C9542F73}"/>
                  </a:ext>
                </a:extLst>
              </p:cNvPr>
              <p:cNvGrpSpPr/>
              <p:nvPr/>
            </p:nvGrpSpPr>
            <p:grpSpPr>
              <a:xfrm>
                <a:off x="567901" y="4136977"/>
                <a:ext cx="2354351" cy="1397014"/>
                <a:chOff x="567901" y="4136977"/>
                <a:chExt cx="2354351" cy="1397014"/>
              </a:xfrm>
            </p:grpSpPr>
            <p:sp>
              <p:nvSpPr>
                <p:cNvPr id="50" name="TextBox 49">
                  <a:extLst>
                    <a:ext uri="{FF2B5EF4-FFF2-40B4-BE49-F238E27FC236}">
                      <a16:creationId xmlns:a16="http://schemas.microsoft.com/office/drawing/2014/main" id="{926BB0E5-CA68-3B71-2CD4-050FD3755A67}"/>
                    </a:ext>
                  </a:extLst>
                </p:cNvPr>
                <p:cNvSpPr txBox="1"/>
                <p:nvPr/>
              </p:nvSpPr>
              <p:spPr>
                <a:xfrm>
                  <a:off x="1134533" y="4136977"/>
                  <a:ext cx="1221086" cy="338554"/>
                </a:xfrm>
                <a:prstGeom prst="rect">
                  <a:avLst/>
                </a:prstGeom>
                <a:noFill/>
              </p:spPr>
              <p:txBody>
                <a:bodyPr wrap="square">
                  <a:spAutoFit/>
                </a:bodyPr>
                <a:lstStyle/>
                <a:p>
                  <a:pPr algn="ctr"/>
                  <a:r>
                    <a:rPr lang="en-US" sz="1600" b="1" i="0" dirty="0">
                      <a:solidFill>
                        <a:srgbClr val="374151"/>
                      </a:solidFill>
                      <a:effectLst/>
                      <a:latin typeface="Segoe UI" panose="020B0502040204020203" pitchFamily="34" charset="0"/>
                      <a:cs typeface="Segoe UI" panose="020B0502040204020203" pitchFamily="34" charset="0"/>
                    </a:rPr>
                    <a:t>Pattern</a:t>
                  </a:r>
                  <a:endParaRPr lang="en-PK" sz="1600" b="1" dirty="0">
                    <a:latin typeface="Segoe UI" panose="020B0502040204020203" pitchFamily="34" charset="0"/>
                    <a:cs typeface="Segoe UI" panose="020B0502040204020203" pitchFamily="34" charset="0"/>
                  </a:endParaRPr>
                </a:p>
              </p:txBody>
            </p:sp>
            <p:sp>
              <p:nvSpPr>
                <p:cNvPr id="52" name="TextBox 51">
                  <a:extLst>
                    <a:ext uri="{FF2B5EF4-FFF2-40B4-BE49-F238E27FC236}">
                      <a16:creationId xmlns:a16="http://schemas.microsoft.com/office/drawing/2014/main" id="{A6E87E05-E0E3-EB8C-87AA-151FD06E7054}"/>
                    </a:ext>
                  </a:extLst>
                </p:cNvPr>
                <p:cNvSpPr txBox="1"/>
                <p:nvPr/>
              </p:nvSpPr>
              <p:spPr>
                <a:xfrm>
                  <a:off x="567901" y="4579884"/>
                  <a:ext cx="2354351" cy="954107"/>
                </a:xfrm>
                <a:prstGeom prst="rect">
                  <a:avLst/>
                </a:prstGeom>
                <a:noFill/>
              </p:spPr>
              <p:txBody>
                <a:bodyPr wrap="square">
                  <a:spAutoFit/>
                </a:bodyPr>
                <a:lstStyle/>
                <a:p>
                  <a:pPr algn="ctr"/>
                  <a:r>
                    <a:rPr lang="en-US" sz="1400" b="0" i="0" dirty="0">
                      <a:solidFill>
                        <a:srgbClr val="374151"/>
                      </a:solidFill>
                      <a:effectLst/>
                      <a:latin typeface="Segoe UI" panose="020B0502040204020203" pitchFamily="34" charset="0"/>
                      <a:cs typeface="Segoe UI" panose="020B0502040204020203" pitchFamily="34" charset="0"/>
                    </a:rPr>
                    <a:t>The template or specific arrangement of elements that the matching algorithm seeks to identify.</a:t>
                  </a:r>
                </a:p>
              </p:txBody>
            </p:sp>
          </p:grpSp>
          <p:grpSp>
            <p:nvGrpSpPr>
              <p:cNvPr id="38" name="Group 37">
                <a:extLst>
                  <a:ext uri="{FF2B5EF4-FFF2-40B4-BE49-F238E27FC236}">
                    <a16:creationId xmlns:a16="http://schemas.microsoft.com/office/drawing/2014/main" id="{EFB6FE18-CA47-B14A-AEB2-15E2EC1B1A10}"/>
                  </a:ext>
                </a:extLst>
              </p:cNvPr>
              <p:cNvGrpSpPr/>
              <p:nvPr/>
            </p:nvGrpSpPr>
            <p:grpSpPr>
              <a:xfrm>
                <a:off x="763557" y="2932558"/>
                <a:ext cx="1963038" cy="1033399"/>
                <a:chOff x="737444" y="2932558"/>
                <a:chExt cx="1963038" cy="1033399"/>
              </a:xfrm>
            </p:grpSpPr>
            <p:pic>
              <p:nvPicPr>
                <p:cNvPr id="19" name="object 19"/>
                <p:cNvPicPr/>
                <p:nvPr/>
              </p:nvPicPr>
              <p:blipFill>
                <a:blip r:embed="rId11" cstate="print"/>
                <a:stretch>
                  <a:fillRect/>
                </a:stretch>
              </p:blipFill>
              <p:spPr>
                <a:xfrm>
                  <a:off x="737444" y="2932558"/>
                  <a:ext cx="1962912" cy="1033271"/>
                </a:xfrm>
                <a:prstGeom prst="rect">
                  <a:avLst/>
                </a:prstGeom>
                <a:effectLst>
                  <a:outerShdw blurRad="50800" dist="38100" dir="18900000" algn="bl" rotWithShape="0">
                    <a:prstClr val="black">
                      <a:alpha val="40000"/>
                    </a:prstClr>
                  </a:outerShdw>
                </a:effectLst>
              </p:spPr>
            </p:pic>
            <p:sp>
              <p:nvSpPr>
                <p:cNvPr id="20" name="object 20"/>
                <p:cNvSpPr/>
                <p:nvPr/>
              </p:nvSpPr>
              <p:spPr>
                <a:xfrm>
                  <a:off x="738968" y="2934082"/>
                  <a:ext cx="1961514" cy="1031875"/>
                </a:xfrm>
                <a:custGeom>
                  <a:avLst/>
                  <a:gdLst/>
                  <a:ahLst/>
                  <a:cxnLst/>
                  <a:rect l="l" t="t" r="r" b="b"/>
                  <a:pathLst>
                    <a:path w="1961514" h="1031875">
                      <a:moveTo>
                        <a:pt x="0" y="515874"/>
                      </a:moveTo>
                      <a:lnTo>
                        <a:pt x="2108" y="468926"/>
                      </a:lnTo>
                      <a:lnTo>
                        <a:pt x="8313" y="423157"/>
                      </a:lnTo>
                      <a:lnTo>
                        <a:pt x="18430" y="378751"/>
                      </a:lnTo>
                      <a:lnTo>
                        <a:pt x="32279" y="335888"/>
                      </a:lnTo>
                      <a:lnTo>
                        <a:pt x="49677" y="294751"/>
                      </a:lnTo>
                      <a:lnTo>
                        <a:pt x="70442" y="255524"/>
                      </a:lnTo>
                      <a:lnTo>
                        <a:pt x="94391" y="218386"/>
                      </a:lnTo>
                      <a:lnTo>
                        <a:pt x="121343" y="183522"/>
                      </a:lnTo>
                      <a:lnTo>
                        <a:pt x="151114" y="151114"/>
                      </a:lnTo>
                      <a:lnTo>
                        <a:pt x="183522" y="121343"/>
                      </a:lnTo>
                      <a:lnTo>
                        <a:pt x="218386" y="94391"/>
                      </a:lnTo>
                      <a:lnTo>
                        <a:pt x="255523" y="70442"/>
                      </a:lnTo>
                      <a:lnTo>
                        <a:pt x="294751" y="49677"/>
                      </a:lnTo>
                      <a:lnTo>
                        <a:pt x="335888" y="32279"/>
                      </a:lnTo>
                      <a:lnTo>
                        <a:pt x="378751" y="18430"/>
                      </a:lnTo>
                      <a:lnTo>
                        <a:pt x="423157" y="8313"/>
                      </a:lnTo>
                      <a:lnTo>
                        <a:pt x="468926" y="2108"/>
                      </a:lnTo>
                      <a:lnTo>
                        <a:pt x="515874" y="0"/>
                      </a:lnTo>
                      <a:lnTo>
                        <a:pt x="1445514" y="0"/>
                      </a:lnTo>
                      <a:lnTo>
                        <a:pt x="1492461" y="2108"/>
                      </a:lnTo>
                      <a:lnTo>
                        <a:pt x="1538230" y="8313"/>
                      </a:lnTo>
                      <a:lnTo>
                        <a:pt x="1582636" y="18430"/>
                      </a:lnTo>
                      <a:lnTo>
                        <a:pt x="1625499" y="32279"/>
                      </a:lnTo>
                      <a:lnTo>
                        <a:pt x="1666636" y="49677"/>
                      </a:lnTo>
                      <a:lnTo>
                        <a:pt x="1705864" y="70442"/>
                      </a:lnTo>
                      <a:lnTo>
                        <a:pt x="1743001" y="94391"/>
                      </a:lnTo>
                      <a:lnTo>
                        <a:pt x="1777865" y="121343"/>
                      </a:lnTo>
                      <a:lnTo>
                        <a:pt x="1810273" y="151114"/>
                      </a:lnTo>
                      <a:lnTo>
                        <a:pt x="1840044" y="183522"/>
                      </a:lnTo>
                      <a:lnTo>
                        <a:pt x="1866996" y="218386"/>
                      </a:lnTo>
                      <a:lnTo>
                        <a:pt x="1890945" y="255524"/>
                      </a:lnTo>
                      <a:lnTo>
                        <a:pt x="1911710" y="294751"/>
                      </a:lnTo>
                      <a:lnTo>
                        <a:pt x="1929108" y="335888"/>
                      </a:lnTo>
                      <a:lnTo>
                        <a:pt x="1942957" y="378751"/>
                      </a:lnTo>
                      <a:lnTo>
                        <a:pt x="1953074" y="423157"/>
                      </a:lnTo>
                      <a:lnTo>
                        <a:pt x="1959279" y="468926"/>
                      </a:lnTo>
                      <a:lnTo>
                        <a:pt x="1961388" y="515874"/>
                      </a:lnTo>
                      <a:lnTo>
                        <a:pt x="1959279" y="562821"/>
                      </a:lnTo>
                      <a:lnTo>
                        <a:pt x="1953074" y="608590"/>
                      </a:lnTo>
                      <a:lnTo>
                        <a:pt x="1942957" y="652996"/>
                      </a:lnTo>
                      <a:lnTo>
                        <a:pt x="1929108" y="695859"/>
                      </a:lnTo>
                      <a:lnTo>
                        <a:pt x="1911710" y="736996"/>
                      </a:lnTo>
                      <a:lnTo>
                        <a:pt x="1890945" y="776223"/>
                      </a:lnTo>
                      <a:lnTo>
                        <a:pt x="1866996" y="813361"/>
                      </a:lnTo>
                      <a:lnTo>
                        <a:pt x="1840044" y="848225"/>
                      </a:lnTo>
                      <a:lnTo>
                        <a:pt x="1810273" y="880633"/>
                      </a:lnTo>
                      <a:lnTo>
                        <a:pt x="1777865" y="910404"/>
                      </a:lnTo>
                      <a:lnTo>
                        <a:pt x="1743001" y="937356"/>
                      </a:lnTo>
                      <a:lnTo>
                        <a:pt x="1705864" y="961305"/>
                      </a:lnTo>
                      <a:lnTo>
                        <a:pt x="1666636" y="982070"/>
                      </a:lnTo>
                      <a:lnTo>
                        <a:pt x="1625499" y="999468"/>
                      </a:lnTo>
                      <a:lnTo>
                        <a:pt x="1582636" y="1013317"/>
                      </a:lnTo>
                      <a:lnTo>
                        <a:pt x="1538230" y="1023434"/>
                      </a:lnTo>
                      <a:lnTo>
                        <a:pt x="1492461" y="1029639"/>
                      </a:lnTo>
                      <a:lnTo>
                        <a:pt x="1445514" y="1031747"/>
                      </a:lnTo>
                      <a:lnTo>
                        <a:pt x="515874" y="1031747"/>
                      </a:lnTo>
                      <a:lnTo>
                        <a:pt x="468926" y="1029639"/>
                      </a:lnTo>
                      <a:lnTo>
                        <a:pt x="423157" y="1023434"/>
                      </a:lnTo>
                      <a:lnTo>
                        <a:pt x="378751" y="1013317"/>
                      </a:lnTo>
                      <a:lnTo>
                        <a:pt x="335888" y="999468"/>
                      </a:lnTo>
                      <a:lnTo>
                        <a:pt x="294751" y="982070"/>
                      </a:lnTo>
                      <a:lnTo>
                        <a:pt x="255524" y="961305"/>
                      </a:lnTo>
                      <a:lnTo>
                        <a:pt x="218386" y="937356"/>
                      </a:lnTo>
                      <a:lnTo>
                        <a:pt x="183522" y="910404"/>
                      </a:lnTo>
                      <a:lnTo>
                        <a:pt x="151114" y="880633"/>
                      </a:lnTo>
                      <a:lnTo>
                        <a:pt x="121343" y="848225"/>
                      </a:lnTo>
                      <a:lnTo>
                        <a:pt x="94391" y="813361"/>
                      </a:lnTo>
                      <a:lnTo>
                        <a:pt x="70442" y="776223"/>
                      </a:lnTo>
                      <a:lnTo>
                        <a:pt x="49677" y="736996"/>
                      </a:lnTo>
                      <a:lnTo>
                        <a:pt x="32279" y="695859"/>
                      </a:lnTo>
                      <a:lnTo>
                        <a:pt x="18430" y="652996"/>
                      </a:lnTo>
                      <a:lnTo>
                        <a:pt x="8313" y="608590"/>
                      </a:lnTo>
                      <a:lnTo>
                        <a:pt x="2108" y="562821"/>
                      </a:lnTo>
                      <a:lnTo>
                        <a:pt x="0" y="515874"/>
                      </a:lnTo>
                      <a:close/>
                    </a:path>
                  </a:pathLst>
                </a:custGeom>
                <a:ln w="12700">
                  <a:solidFill>
                    <a:srgbClr val="F1F1F1"/>
                  </a:solidFill>
                </a:ln>
                <a:effectLst>
                  <a:outerShdw blurRad="63500" sx="102000" sy="102000" algn="ctr" rotWithShape="0">
                    <a:prstClr val="black">
                      <a:alpha val="40000"/>
                    </a:prstClr>
                  </a:outerShdw>
                </a:effectLst>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21" name="object 21"/>
                <p:cNvSpPr/>
                <p:nvPr/>
              </p:nvSpPr>
              <p:spPr>
                <a:xfrm>
                  <a:off x="1822532" y="3115438"/>
                  <a:ext cx="693420" cy="693420"/>
                </a:xfrm>
                <a:custGeom>
                  <a:avLst/>
                  <a:gdLst/>
                  <a:ahLst/>
                  <a:cxnLst/>
                  <a:rect l="l" t="t" r="r" b="b"/>
                  <a:pathLst>
                    <a:path w="693419" h="693420">
                      <a:moveTo>
                        <a:pt x="346709" y="0"/>
                      </a:moveTo>
                      <a:lnTo>
                        <a:pt x="299656" y="3164"/>
                      </a:lnTo>
                      <a:lnTo>
                        <a:pt x="254529" y="12382"/>
                      </a:lnTo>
                      <a:lnTo>
                        <a:pt x="211740" y="27241"/>
                      </a:lnTo>
                      <a:lnTo>
                        <a:pt x="171704" y="47328"/>
                      </a:lnTo>
                      <a:lnTo>
                        <a:pt x="134831" y="72231"/>
                      </a:lnTo>
                      <a:lnTo>
                        <a:pt x="101536" y="101536"/>
                      </a:lnTo>
                      <a:lnTo>
                        <a:pt x="72231" y="134831"/>
                      </a:lnTo>
                      <a:lnTo>
                        <a:pt x="47328" y="171704"/>
                      </a:lnTo>
                      <a:lnTo>
                        <a:pt x="27241" y="211740"/>
                      </a:lnTo>
                      <a:lnTo>
                        <a:pt x="12382" y="254529"/>
                      </a:lnTo>
                      <a:lnTo>
                        <a:pt x="3164" y="299656"/>
                      </a:lnTo>
                      <a:lnTo>
                        <a:pt x="0" y="346710"/>
                      </a:lnTo>
                      <a:lnTo>
                        <a:pt x="3164" y="393763"/>
                      </a:lnTo>
                      <a:lnTo>
                        <a:pt x="12382" y="438890"/>
                      </a:lnTo>
                      <a:lnTo>
                        <a:pt x="27241" y="481679"/>
                      </a:lnTo>
                      <a:lnTo>
                        <a:pt x="47328" y="521716"/>
                      </a:lnTo>
                      <a:lnTo>
                        <a:pt x="72231" y="558588"/>
                      </a:lnTo>
                      <a:lnTo>
                        <a:pt x="101536" y="591883"/>
                      </a:lnTo>
                      <a:lnTo>
                        <a:pt x="134831" y="621188"/>
                      </a:lnTo>
                      <a:lnTo>
                        <a:pt x="171703" y="646091"/>
                      </a:lnTo>
                      <a:lnTo>
                        <a:pt x="211740" y="666178"/>
                      </a:lnTo>
                      <a:lnTo>
                        <a:pt x="254529" y="681037"/>
                      </a:lnTo>
                      <a:lnTo>
                        <a:pt x="299656" y="690255"/>
                      </a:lnTo>
                      <a:lnTo>
                        <a:pt x="346709" y="693420"/>
                      </a:lnTo>
                      <a:lnTo>
                        <a:pt x="393763" y="690255"/>
                      </a:lnTo>
                      <a:lnTo>
                        <a:pt x="438890" y="681037"/>
                      </a:lnTo>
                      <a:lnTo>
                        <a:pt x="481679" y="666178"/>
                      </a:lnTo>
                      <a:lnTo>
                        <a:pt x="521715" y="646091"/>
                      </a:lnTo>
                      <a:lnTo>
                        <a:pt x="558588" y="621188"/>
                      </a:lnTo>
                      <a:lnTo>
                        <a:pt x="591883" y="591883"/>
                      </a:lnTo>
                      <a:lnTo>
                        <a:pt x="621188" y="558588"/>
                      </a:lnTo>
                      <a:lnTo>
                        <a:pt x="646091" y="521716"/>
                      </a:lnTo>
                      <a:lnTo>
                        <a:pt x="666178" y="481679"/>
                      </a:lnTo>
                      <a:lnTo>
                        <a:pt x="681037" y="438890"/>
                      </a:lnTo>
                      <a:lnTo>
                        <a:pt x="690255" y="393763"/>
                      </a:lnTo>
                      <a:lnTo>
                        <a:pt x="693419" y="346710"/>
                      </a:lnTo>
                      <a:lnTo>
                        <a:pt x="690255" y="299656"/>
                      </a:lnTo>
                      <a:lnTo>
                        <a:pt x="681037" y="254529"/>
                      </a:lnTo>
                      <a:lnTo>
                        <a:pt x="666178" y="211740"/>
                      </a:lnTo>
                      <a:lnTo>
                        <a:pt x="646091" y="171703"/>
                      </a:lnTo>
                      <a:lnTo>
                        <a:pt x="621188" y="134831"/>
                      </a:lnTo>
                      <a:lnTo>
                        <a:pt x="591883" y="101536"/>
                      </a:lnTo>
                      <a:lnTo>
                        <a:pt x="558588" y="72231"/>
                      </a:lnTo>
                      <a:lnTo>
                        <a:pt x="521716" y="47328"/>
                      </a:lnTo>
                      <a:lnTo>
                        <a:pt x="481679" y="27241"/>
                      </a:lnTo>
                      <a:lnTo>
                        <a:pt x="438890" y="12382"/>
                      </a:lnTo>
                      <a:lnTo>
                        <a:pt x="393763" y="3164"/>
                      </a:lnTo>
                      <a:lnTo>
                        <a:pt x="346709" y="0"/>
                      </a:lnTo>
                      <a:close/>
                    </a:path>
                  </a:pathLst>
                </a:custGeom>
                <a:solidFill>
                  <a:srgbClr val="002060"/>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34" name="object 34"/>
                <p:cNvSpPr txBox="1"/>
                <p:nvPr/>
              </p:nvSpPr>
              <p:spPr>
                <a:xfrm>
                  <a:off x="2045735" y="3311971"/>
                  <a:ext cx="247015" cy="300355"/>
                </a:xfrm>
                <a:prstGeom prst="rect">
                  <a:avLst/>
                </a:prstGeom>
              </p:spPr>
              <p:txBody>
                <a:bodyPr vert="horz" wrap="square" lIns="0" tIns="12700" rIns="0" bIns="0" rtlCol="0">
                  <a:spAutoFit/>
                </a:bodyPr>
                <a:lstStyle/>
                <a:p>
                  <a:pPr marL="12700">
                    <a:lnSpc>
                      <a:spcPct val="100000"/>
                    </a:lnSpc>
                    <a:spcBef>
                      <a:spcPts val="100"/>
                    </a:spcBef>
                  </a:pPr>
                  <a:r>
                    <a:rPr sz="1800" b="1" spc="-135" dirty="0">
                      <a:solidFill>
                        <a:srgbClr val="FFFFFF"/>
                      </a:solidFill>
                      <a:latin typeface="Segoe UI" panose="020B0502040204020203" pitchFamily="34" charset="0"/>
                      <a:cs typeface="Segoe UI" panose="020B0502040204020203" pitchFamily="34" charset="0"/>
                    </a:rPr>
                    <a:t>01</a:t>
                  </a:r>
                  <a:endParaRPr sz="1800" b="1" dirty="0">
                    <a:latin typeface="Segoe UI" panose="020B0502040204020203" pitchFamily="34" charset="0"/>
                    <a:cs typeface="Segoe UI" panose="020B0502040204020203" pitchFamily="34" charset="0"/>
                  </a:endParaRPr>
                </a:p>
              </p:txBody>
            </p:sp>
            <p:pic>
              <p:nvPicPr>
                <p:cNvPr id="70" name="Graphic 69" descr="Mandala with solid fill">
                  <a:extLst>
                    <a:ext uri="{FF2B5EF4-FFF2-40B4-BE49-F238E27FC236}">
                      <a16:creationId xmlns:a16="http://schemas.microsoft.com/office/drawing/2014/main" id="{2CF1F790-4A91-F9FB-1DD1-1D26A40377D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353" y="3173059"/>
                  <a:ext cx="552269" cy="552269"/>
                </a:xfrm>
                <a:prstGeom prst="rect">
                  <a:avLst/>
                </a:prstGeom>
              </p:spPr>
            </p:pic>
          </p:grpSp>
        </p:grpSp>
      </p:grpSp>
      <p:grpSp>
        <p:nvGrpSpPr>
          <p:cNvPr id="12" name="Group 11">
            <a:extLst>
              <a:ext uri="{FF2B5EF4-FFF2-40B4-BE49-F238E27FC236}">
                <a16:creationId xmlns:a16="http://schemas.microsoft.com/office/drawing/2014/main" id="{DF946688-5D76-5F89-D465-A1460DEDD46C}"/>
              </a:ext>
            </a:extLst>
          </p:cNvPr>
          <p:cNvGrpSpPr/>
          <p:nvPr/>
        </p:nvGrpSpPr>
        <p:grpSpPr>
          <a:xfrm>
            <a:off x="645135" y="412373"/>
            <a:ext cx="4544473" cy="810160"/>
            <a:chOff x="757896" y="483497"/>
            <a:chExt cx="4544473" cy="810160"/>
          </a:xfrm>
        </p:grpSpPr>
        <p:sp>
          <p:nvSpPr>
            <p:cNvPr id="43" name="Rectangle 2">
              <a:extLst>
                <a:ext uri="{FF2B5EF4-FFF2-40B4-BE49-F238E27FC236}">
                  <a16:creationId xmlns:a16="http://schemas.microsoft.com/office/drawing/2014/main" id="{FB452B60-E7BE-6139-71C6-DDE3E3B7B3A9}"/>
                </a:ext>
              </a:extLst>
            </p:cNvPr>
            <p:cNvSpPr>
              <a:spLocks noChangeArrowheads="1"/>
            </p:cNvSpPr>
            <p:nvPr/>
          </p:nvSpPr>
          <p:spPr bwMode="auto">
            <a:xfrm>
              <a:off x="757896" y="483497"/>
              <a:ext cx="454447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3200" b="1" i="0" u="none" strike="noStrike" cap="none" normalizeH="0" baseline="0" dirty="0">
                  <a:ln>
                    <a:noFill/>
                  </a:ln>
                  <a:solidFill>
                    <a:srgbClr val="06AB9A"/>
                  </a:solidFill>
                  <a:effectLst/>
                  <a:latin typeface="Segoe UI" panose="020B0502040204020203" pitchFamily="34" charset="0"/>
                  <a:cs typeface="Segoe UI" panose="020B0502040204020203" pitchFamily="34" charset="0"/>
                </a:rPr>
                <a:t>Pattern</a:t>
              </a:r>
              <a:r>
                <a:rPr kumimoji="0" lang="en-PK" altLang="en-PK" sz="32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r>
                <a:rPr kumimoji="0" lang="en-PK" altLang="en-PK" sz="3200" b="1" i="0" u="none" strike="noStrike" cap="none" normalizeH="0" baseline="0" dirty="0">
                  <a:ln>
                    <a:noFill/>
                  </a:ln>
                  <a:solidFill>
                    <a:srgbClr val="002060"/>
                  </a:solidFill>
                  <a:effectLst/>
                  <a:latin typeface="Segoe UI" panose="020B0502040204020203" pitchFamily="34" charset="0"/>
                  <a:cs typeface="Segoe UI" panose="020B0502040204020203" pitchFamily="34" charset="0"/>
                </a:rPr>
                <a:t>Matchin</a:t>
              </a:r>
              <a:r>
                <a:rPr kumimoji="0" lang="en-US" altLang="en-PK" sz="3200" b="1" i="0" u="none" strike="noStrike" cap="none" normalizeH="0" baseline="0" dirty="0">
                  <a:ln>
                    <a:noFill/>
                  </a:ln>
                  <a:solidFill>
                    <a:srgbClr val="002060"/>
                  </a:solidFill>
                  <a:effectLst/>
                  <a:latin typeface="Segoe UI" panose="020B0502040204020203" pitchFamily="34" charset="0"/>
                  <a:cs typeface="Segoe UI" panose="020B0502040204020203" pitchFamily="34" charset="0"/>
                </a:rPr>
                <a:t>g</a:t>
              </a:r>
              <a:endParaRPr kumimoji="0" lang="en-PK" altLang="en-PK" sz="3200" b="1" i="0" u="none" strike="noStrike" cap="none" normalizeH="0" baseline="0" dirty="0">
                <a:ln>
                  <a:noFill/>
                </a:ln>
                <a:solidFill>
                  <a:srgbClr val="002060"/>
                </a:solidFill>
                <a:effectLst/>
                <a:latin typeface="Segoe UI" panose="020B0502040204020203" pitchFamily="34" charset="0"/>
                <a:cs typeface="Segoe UI" panose="020B0502040204020203" pitchFamily="34" charset="0"/>
              </a:endParaRPr>
            </a:p>
          </p:txBody>
        </p:sp>
        <p:cxnSp>
          <p:nvCxnSpPr>
            <p:cNvPr id="11" name="Straight Connector 10">
              <a:extLst>
                <a:ext uri="{FF2B5EF4-FFF2-40B4-BE49-F238E27FC236}">
                  <a16:creationId xmlns:a16="http://schemas.microsoft.com/office/drawing/2014/main" id="{1D2DD0A2-C5A6-155E-3721-C2C465A0237C}"/>
                </a:ext>
              </a:extLst>
            </p:cNvPr>
            <p:cNvCxnSpPr>
              <a:cxnSpLocks/>
            </p:cNvCxnSpPr>
            <p:nvPr/>
          </p:nvCxnSpPr>
          <p:spPr>
            <a:xfrm flipH="1">
              <a:off x="907556" y="1293657"/>
              <a:ext cx="1809750" cy="0"/>
            </a:xfrm>
            <a:prstGeom prst="line">
              <a:avLst/>
            </a:prstGeom>
            <a:ln w="57150" cap="rnd">
              <a:gradFill flip="none" rotWithShape="1">
                <a:gsLst>
                  <a:gs pos="100000">
                    <a:srgbClr val="8195AF">
                      <a:alpha val="0"/>
                    </a:srgbClr>
                  </a:gs>
                  <a:gs pos="0">
                    <a:schemeClr val="accent1"/>
                  </a:gs>
                  <a:gs pos="59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FE835A5-F348-C31C-BD2D-FBE0A0607297}"/>
              </a:ext>
            </a:extLst>
          </p:cNvPr>
          <p:cNvGrpSpPr/>
          <p:nvPr/>
        </p:nvGrpSpPr>
        <p:grpSpPr>
          <a:xfrm>
            <a:off x="5808473" y="850900"/>
            <a:ext cx="6383527" cy="5156200"/>
            <a:chOff x="5808473" y="1003300"/>
            <a:chExt cx="6383527" cy="5156200"/>
          </a:xfrm>
        </p:grpSpPr>
        <p:sp>
          <p:nvSpPr>
            <p:cNvPr id="5" name="Rectangle 4">
              <a:extLst>
                <a:ext uri="{FF2B5EF4-FFF2-40B4-BE49-F238E27FC236}">
                  <a16:creationId xmlns:a16="http://schemas.microsoft.com/office/drawing/2014/main" id="{3C2407B1-5AC6-4618-B9B5-DBB330E5A619}"/>
                </a:ext>
              </a:extLst>
            </p:cNvPr>
            <p:cNvSpPr/>
            <p:nvPr/>
          </p:nvSpPr>
          <p:spPr>
            <a:xfrm>
              <a:off x="8220081" y="1003300"/>
              <a:ext cx="3971919" cy="5156200"/>
            </a:xfrm>
            <a:prstGeom prst="rect">
              <a:avLst/>
            </a:prstGeom>
            <a:gradFill>
              <a:gsLst>
                <a:gs pos="0">
                  <a:schemeClr val="accent1">
                    <a:lumMod val="75000"/>
                    <a:alpha val="0"/>
                  </a:schemeClr>
                </a:gs>
                <a:gs pos="100000">
                  <a:schemeClr val="bg1">
                    <a:alpha val="7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15">
              <a:extLst>
                <a:ext uri="{FF2B5EF4-FFF2-40B4-BE49-F238E27FC236}">
                  <a16:creationId xmlns:a16="http://schemas.microsoft.com/office/drawing/2014/main" id="{539A3C71-DD0E-8AE7-FA25-8D80AD85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475" b="7475"/>
            <a:stretch/>
          </p:blipFill>
          <p:spPr bwMode="auto">
            <a:xfrm>
              <a:off x="5808473" y="1453002"/>
              <a:ext cx="6383527" cy="4066117"/>
            </a:xfrm>
            <a:prstGeom prst="roundRect">
              <a:avLst>
                <a:gd name="adj" fmla="val 4907"/>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a:extLst>
              <a:ext uri="{91240B29-F687-4F45-9708-019B960494DF}">
                <a14:hiddenLine xmlns:a14="http://schemas.microsoft.com/office/drawing/2010/main" w="9525" algn="ctr">
                  <a:solidFill>
                    <a:srgbClr val="000000"/>
                  </a:solidFill>
                  <a:miter lim="800000"/>
                  <a:headEnd/>
                  <a:tailEnd/>
                </a14:hiddenLine>
              </a:ext>
            </a:extLst>
          </p:spPr>
        </p:pic>
      </p:grpSp>
      <p:grpSp>
        <p:nvGrpSpPr>
          <p:cNvPr id="11" name="Group 10">
            <a:extLst>
              <a:ext uri="{FF2B5EF4-FFF2-40B4-BE49-F238E27FC236}">
                <a16:creationId xmlns:a16="http://schemas.microsoft.com/office/drawing/2014/main" id="{AFC122B1-84CE-2FEB-3ACD-789CF8756B0C}"/>
              </a:ext>
            </a:extLst>
          </p:cNvPr>
          <p:cNvGrpSpPr/>
          <p:nvPr/>
        </p:nvGrpSpPr>
        <p:grpSpPr>
          <a:xfrm>
            <a:off x="436536" y="1720172"/>
            <a:ext cx="4782835" cy="3417657"/>
            <a:chOff x="436536" y="2128083"/>
            <a:chExt cx="4782835" cy="3417657"/>
          </a:xfrm>
        </p:grpSpPr>
        <p:grpSp>
          <p:nvGrpSpPr>
            <p:cNvPr id="9" name="Group 8">
              <a:extLst>
                <a:ext uri="{FF2B5EF4-FFF2-40B4-BE49-F238E27FC236}">
                  <a16:creationId xmlns:a16="http://schemas.microsoft.com/office/drawing/2014/main" id="{3D4EBE42-1057-2161-2D90-35BB15A5DF09}"/>
                </a:ext>
              </a:extLst>
            </p:cNvPr>
            <p:cNvGrpSpPr/>
            <p:nvPr/>
          </p:nvGrpSpPr>
          <p:grpSpPr>
            <a:xfrm>
              <a:off x="436536" y="4990898"/>
              <a:ext cx="4670978" cy="554842"/>
              <a:chOff x="350072" y="4514575"/>
              <a:chExt cx="4670978" cy="554842"/>
            </a:xfrm>
          </p:grpSpPr>
          <p:sp>
            <p:nvSpPr>
              <p:cNvPr id="17" name="Rectangle: Rounded Corners 16">
                <a:extLst>
                  <a:ext uri="{FF2B5EF4-FFF2-40B4-BE49-F238E27FC236}">
                    <a16:creationId xmlns:a16="http://schemas.microsoft.com/office/drawing/2014/main" id="{6D870328-002B-A33A-1567-3FFF376122CF}"/>
                  </a:ext>
                </a:extLst>
              </p:cNvPr>
              <p:cNvSpPr/>
              <p:nvPr/>
            </p:nvSpPr>
            <p:spPr>
              <a:xfrm>
                <a:off x="350072" y="4514575"/>
                <a:ext cx="4670978" cy="554842"/>
              </a:xfrm>
              <a:prstGeom prst="roundRect">
                <a:avLst>
                  <a:gd name="adj" fmla="val 49087"/>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solidFill>
                    <a:srgbClr val="002060"/>
                  </a:solidFill>
                  <a:latin typeface="Segoe UI" panose="020B0502040204020203" pitchFamily="34" charset="0"/>
                  <a:cs typeface="Segoe UI" panose="020B0502040204020203" pitchFamily="34" charset="0"/>
                </a:endParaRPr>
              </a:p>
            </p:txBody>
          </p:sp>
          <p:sp>
            <p:nvSpPr>
              <p:cNvPr id="8" name="مربع نص 2">
                <a:extLst>
                  <a:ext uri="{FF2B5EF4-FFF2-40B4-BE49-F238E27FC236}">
                    <a16:creationId xmlns:a16="http://schemas.microsoft.com/office/drawing/2014/main" id="{6DC8116B-E521-A144-3781-B10181E31498}"/>
                  </a:ext>
                </a:extLst>
              </p:cNvPr>
              <p:cNvSpPr txBox="1"/>
              <p:nvPr/>
            </p:nvSpPr>
            <p:spPr>
              <a:xfrm>
                <a:off x="657697" y="4591941"/>
                <a:ext cx="4055728" cy="400110"/>
              </a:xfrm>
              <a:prstGeom prst="rect">
                <a:avLst/>
              </a:prstGeom>
              <a:noFill/>
              <a:ln>
                <a:noFill/>
                <a:miter lim="800000"/>
              </a:ln>
            </p:spPr>
            <p:txBody>
              <a:bodyPr wrap="square">
                <a:spAutoFit/>
              </a:bodyPr>
              <a:lstStyle>
                <a:lvl1pPr eaLnBrk="0" hangingPunct="0">
                  <a:defRPr sz="2400">
                    <a:solidFill>
                      <a:srgbClr val="000000"/>
                    </a:solidFill>
                    <a:latin typeface="Times New Roman" panose="02020603050405020304" pitchFamily="18" charset="0"/>
                  </a:defRPr>
                </a:lvl1pPr>
                <a:lvl2pPr eaLnBrk="0" hangingPunct="0">
                  <a:defRPr sz="2400">
                    <a:solidFill>
                      <a:srgbClr val="000000"/>
                    </a:solidFill>
                    <a:latin typeface="Times New Roman" panose="02020603050405020304" pitchFamily="18" charset="0"/>
                  </a:defRPr>
                </a:lvl2pPr>
                <a:lvl3pPr eaLnBrk="0" hangingPunct="0">
                  <a:defRPr sz="2400">
                    <a:solidFill>
                      <a:srgbClr val="000000"/>
                    </a:solidFill>
                    <a:latin typeface="Times New Roman" panose="02020603050405020304" pitchFamily="18" charset="0"/>
                  </a:defRPr>
                </a:lvl3pPr>
                <a:lvl4pPr eaLnBrk="0" hangingPunct="0">
                  <a:defRPr sz="2400">
                    <a:solidFill>
                      <a:srgbClr val="000000"/>
                    </a:solidFill>
                    <a:latin typeface="Times New Roman" panose="02020603050405020304" pitchFamily="18" charset="0"/>
                  </a:defRPr>
                </a:lvl4pPr>
                <a:lvl5pPr eaLnBrk="0" hangingPunct="0">
                  <a:defRPr sz="2400">
                    <a:solidFill>
                      <a:srgbClr val="000000"/>
                    </a:solidFill>
                    <a:latin typeface="Times New Roman" panose="02020603050405020304" pitchFamily="18" charset="0"/>
                  </a:defRPr>
                </a:lvl5pPr>
                <a:lvl6pPr eaLnBrk="0" fontAlgn="base" hangingPunct="0">
                  <a:spcBef>
                    <a:spcPct val="0"/>
                  </a:spcBef>
                  <a:spcAft>
                    <a:spcPct val="0"/>
                  </a:spcAft>
                  <a:buSzPct val="100000"/>
                  <a:defRPr sz="2400">
                    <a:solidFill>
                      <a:srgbClr val="000000"/>
                    </a:solidFill>
                    <a:latin typeface="Times New Roman" panose="02020603050405020304" pitchFamily="18" charset="0"/>
                  </a:defRPr>
                </a:lvl6pPr>
                <a:lvl7pPr eaLnBrk="0" fontAlgn="base" hangingPunct="0">
                  <a:spcBef>
                    <a:spcPct val="0"/>
                  </a:spcBef>
                  <a:spcAft>
                    <a:spcPct val="0"/>
                  </a:spcAft>
                  <a:buSzPct val="100000"/>
                  <a:defRPr sz="2400">
                    <a:solidFill>
                      <a:srgbClr val="000000"/>
                    </a:solidFill>
                    <a:latin typeface="Times New Roman" panose="02020603050405020304" pitchFamily="18" charset="0"/>
                  </a:defRPr>
                </a:lvl7pPr>
                <a:lvl8pPr eaLnBrk="0" fontAlgn="base" hangingPunct="0">
                  <a:spcBef>
                    <a:spcPct val="0"/>
                  </a:spcBef>
                  <a:spcAft>
                    <a:spcPct val="0"/>
                  </a:spcAft>
                  <a:buSzPct val="100000"/>
                  <a:defRPr sz="2400">
                    <a:solidFill>
                      <a:srgbClr val="000000"/>
                    </a:solidFill>
                    <a:latin typeface="Times New Roman" panose="02020603050405020304" pitchFamily="18" charset="0"/>
                  </a:defRPr>
                </a:lvl8pPr>
                <a:lvl9pPr eaLnBrk="0" fontAlgn="base" hangingPunct="0">
                  <a:spcBef>
                    <a:spcPct val="0"/>
                  </a:spcBef>
                  <a:spcAft>
                    <a:spcPct val="0"/>
                  </a:spcAft>
                  <a:buSzPct val="100000"/>
                  <a:defRPr sz="2400">
                    <a:solidFill>
                      <a:srgbClr val="000000"/>
                    </a:solidFill>
                    <a:latin typeface="Times New Roman" panose="02020603050405020304" pitchFamily="18" charset="0"/>
                  </a:defRPr>
                </a:lvl9pPr>
              </a:lstStyle>
              <a:p>
                <a:pPr algn="ctr" eaLnBrk="1" hangingPunct="1"/>
                <a:r>
                  <a:rPr lang="en-US" sz="2000" i="0" dirty="0">
                    <a:solidFill>
                      <a:schemeClr val="bg1"/>
                    </a:solidFill>
                    <a:effectLst/>
                    <a:latin typeface="Segoe UI" panose="020B0502040204020203" pitchFamily="34" charset="0"/>
                    <a:cs typeface="Segoe UI" panose="020B0502040204020203" pitchFamily="34" charset="0"/>
                  </a:rPr>
                  <a:t>ARTIFICIAL INTELLIGENCE (AI)</a:t>
                </a:r>
                <a:endParaRPr lang="en-US" altLang="ar-SA" sz="2800" dirty="0">
                  <a:solidFill>
                    <a:schemeClr val="bg1"/>
                  </a:solidFill>
                  <a:latin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A5CC2507-E145-2A4D-6B0E-843852F5263D}"/>
                </a:ext>
              </a:extLst>
            </p:cNvPr>
            <p:cNvGrpSpPr/>
            <p:nvPr/>
          </p:nvGrpSpPr>
          <p:grpSpPr>
            <a:xfrm>
              <a:off x="523001" y="2128083"/>
              <a:ext cx="4696370" cy="2601834"/>
              <a:chOff x="523001" y="2029274"/>
              <a:chExt cx="4696370" cy="2601834"/>
            </a:xfrm>
          </p:grpSpPr>
          <p:sp>
            <p:nvSpPr>
              <p:cNvPr id="2" name="عنوان 1">
                <a:extLst>
                  <a:ext uri="{FF2B5EF4-FFF2-40B4-BE49-F238E27FC236}">
                    <a16:creationId xmlns:a16="http://schemas.microsoft.com/office/drawing/2014/main" id="{E000EE99-F21D-E221-2AB7-404E751752DD}"/>
                  </a:ext>
                </a:extLst>
              </p:cNvPr>
              <p:cNvSpPr txBox="1">
                <a:spLocks/>
              </p:cNvSpPr>
              <p:nvPr/>
            </p:nvSpPr>
            <p:spPr>
              <a:xfrm>
                <a:off x="523001" y="2029274"/>
                <a:ext cx="4498049" cy="586527"/>
              </a:xfrm>
              <a:ln cap="flat" algn="ctr">
                <a:miter lim="800000"/>
                <a:headEnd type="none" w="med" len="med"/>
                <a:tailEnd type="none" w="med" len="med"/>
              </a:ln>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ar-SA" sz="3200" b="1" dirty="0">
                    <a:solidFill>
                      <a:schemeClr val="accent1"/>
                    </a:solidFill>
                    <a:latin typeface="Segoe UI" panose="020B0502040204020203" pitchFamily="34" charset="0"/>
                    <a:cs typeface="Segoe UI" panose="020B0502040204020203" pitchFamily="34" charset="0"/>
                  </a:rPr>
                  <a:t>What Is </a:t>
                </a:r>
                <a:r>
                  <a:rPr lang="en-US" altLang="ar-SA" sz="3200" b="1" dirty="0">
                    <a:solidFill>
                      <a:schemeClr val="accent2"/>
                    </a:solidFill>
                    <a:latin typeface="Segoe UI" panose="020B0502040204020203" pitchFamily="34" charset="0"/>
                    <a:cs typeface="Segoe UI" panose="020B0502040204020203" pitchFamily="34" charset="0"/>
                  </a:rPr>
                  <a:t>Chatbot?</a:t>
                </a:r>
              </a:p>
            </p:txBody>
          </p:sp>
          <p:cxnSp>
            <p:nvCxnSpPr>
              <p:cNvPr id="3" name="Straight Connector 2">
                <a:extLst>
                  <a:ext uri="{FF2B5EF4-FFF2-40B4-BE49-F238E27FC236}">
                    <a16:creationId xmlns:a16="http://schemas.microsoft.com/office/drawing/2014/main" id="{FFB76327-81B5-7D23-B9FA-D2DED63ED520}"/>
                  </a:ext>
                </a:extLst>
              </p:cNvPr>
              <p:cNvCxnSpPr>
                <a:cxnSpLocks/>
              </p:cNvCxnSpPr>
              <p:nvPr/>
            </p:nvCxnSpPr>
            <p:spPr>
              <a:xfrm flipH="1">
                <a:off x="670676" y="2716317"/>
                <a:ext cx="1809750" cy="0"/>
              </a:xfrm>
              <a:prstGeom prst="line">
                <a:avLst/>
              </a:prstGeom>
              <a:ln w="57150" cap="rnd">
                <a:gradFill flip="none" rotWithShape="1">
                  <a:gsLst>
                    <a:gs pos="100000">
                      <a:srgbClr val="8195AF">
                        <a:alpha val="0"/>
                      </a:srgbClr>
                    </a:gs>
                    <a:gs pos="0">
                      <a:schemeClr val="accent1"/>
                    </a:gs>
                    <a:gs pos="59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A4186B-1B19-C056-046F-9BB50163AB72}"/>
                  </a:ext>
                </a:extLst>
              </p:cNvPr>
              <p:cNvSpPr txBox="1"/>
              <p:nvPr/>
            </p:nvSpPr>
            <p:spPr>
              <a:xfrm>
                <a:off x="523001" y="2876782"/>
                <a:ext cx="4696370" cy="1754326"/>
              </a:xfrm>
              <a:prstGeom prst="rect">
                <a:avLst/>
              </a:prstGeom>
              <a:noFill/>
            </p:spPr>
            <p:txBody>
              <a:bodyPr wrap="square">
                <a:spAutoFit/>
              </a:bodyPr>
              <a:lstStyle/>
              <a:p>
                <a:r>
                  <a:rPr lang="en-US" b="0" i="0" dirty="0">
                    <a:solidFill>
                      <a:schemeClr val="tx1">
                        <a:lumMod val="75000"/>
                        <a:lumOff val="25000"/>
                      </a:schemeClr>
                    </a:solidFill>
                    <a:effectLst/>
                    <a:latin typeface="Segoe UI" panose="020B0502040204020203" pitchFamily="34" charset="0"/>
                    <a:cs typeface="Segoe UI" panose="020B0502040204020203" pitchFamily="34" charset="0"/>
                  </a:rPr>
                  <a:t>A chatbot is a computer program designed to simulate conversation with human users, especially over the Internet. Chatbots are often used in customer service, virtual assistants, and various other applications where interaction with users is necessary.</a:t>
                </a:r>
                <a:endParaRPr lang="en-PK" dirty="0">
                  <a:solidFill>
                    <a:schemeClr val="tx1">
                      <a:lumMod val="75000"/>
                      <a:lumOff val="25000"/>
                    </a:schemeClr>
                  </a:solidFill>
                  <a:latin typeface="Segoe UI" panose="020B0502040204020203" pitchFamily="34" charset="0"/>
                  <a:cs typeface="Segoe UI" panose="020B0502040204020203" pitchFamily="34" charset="0"/>
                </a:endParaRPr>
              </a:p>
            </p:txBody>
          </p:sp>
        </p:grpSp>
      </p:grpSp>
    </p:spTree>
    <p:extLst>
      <p:ext uri="{BB962C8B-B14F-4D97-AF65-F5344CB8AC3E}">
        <p14:creationId xmlns:p14="http://schemas.microsoft.com/office/powerpoint/2010/main" val="1334111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53023FC-FFD5-D0C7-253E-32EF85BA2AC8}"/>
              </a:ext>
            </a:extLst>
          </p:cNvPr>
          <p:cNvGrpSpPr/>
          <p:nvPr/>
        </p:nvGrpSpPr>
        <p:grpSpPr>
          <a:xfrm>
            <a:off x="402162" y="1482969"/>
            <a:ext cx="11387676" cy="4481103"/>
            <a:chOff x="763919" y="1376091"/>
            <a:chExt cx="10664162" cy="4196397"/>
          </a:xfrm>
          <a:solidFill>
            <a:schemeClr val="tx1">
              <a:lumMod val="85000"/>
              <a:lumOff val="15000"/>
            </a:schemeClr>
          </a:solidFill>
        </p:grpSpPr>
        <p:grpSp>
          <p:nvGrpSpPr>
            <p:cNvPr id="3" name="Group 2">
              <a:extLst>
                <a:ext uri="{FF2B5EF4-FFF2-40B4-BE49-F238E27FC236}">
                  <a16:creationId xmlns:a16="http://schemas.microsoft.com/office/drawing/2014/main" id="{15BA2E6E-1E43-8F5D-DBBC-D0317BA89515}"/>
                </a:ext>
              </a:extLst>
            </p:cNvPr>
            <p:cNvGrpSpPr/>
            <p:nvPr/>
          </p:nvGrpSpPr>
          <p:grpSpPr>
            <a:xfrm>
              <a:off x="763919" y="1376091"/>
              <a:ext cx="10664162" cy="1739342"/>
              <a:chOff x="763919" y="1687222"/>
              <a:chExt cx="10664162" cy="1739342"/>
            </a:xfrm>
            <a:grpFill/>
          </p:grpSpPr>
          <p:grpSp>
            <p:nvGrpSpPr>
              <p:cNvPr id="306" name="Google Shape;9147;p73">
                <a:extLst>
                  <a:ext uri="{FF2B5EF4-FFF2-40B4-BE49-F238E27FC236}">
                    <a16:creationId xmlns:a16="http://schemas.microsoft.com/office/drawing/2014/main" id="{FFD494EA-5127-AF5B-F006-95FAB268BA68}"/>
                  </a:ext>
                </a:extLst>
              </p:cNvPr>
              <p:cNvGrpSpPr/>
              <p:nvPr/>
            </p:nvGrpSpPr>
            <p:grpSpPr>
              <a:xfrm>
                <a:off x="763919" y="1689207"/>
                <a:ext cx="505937" cy="497951"/>
                <a:chOff x="683125" y="1955275"/>
                <a:chExt cx="299325" cy="294600"/>
              </a:xfrm>
              <a:grpFill/>
            </p:grpSpPr>
            <p:sp>
              <p:nvSpPr>
                <p:cNvPr id="467" name="Google Shape;9148;p73">
                  <a:extLst>
                    <a:ext uri="{FF2B5EF4-FFF2-40B4-BE49-F238E27FC236}">
                      <a16:creationId xmlns:a16="http://schemas.microsoft.com/office/drawing/2014/main" id="{6D252132-8532-960E-AC8E-B6015AB7B222}"/>
                    </a:ext>
                  </a:extLst>
                </p:cNvPr>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68" name="Google Shape;9149;p73">
                  <a:extLst>
                    <a:ext uri="{FF2B5EF4-FFF2-40B4-BE49-F238E27FC236}">
                      <a16:creationId xmlns:a16="http://schemas.microsoft.com/office/drawing/2014/main" id="{EADDEC81-853F-BE1C-91DE-79C7C31490D6}"/>
                    </a:ext>
                  </a:extLst>
                </p:cNvPr>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69" name="Google Shape;9150;p73">
                  <a:extLst>
                    <a:ext uri="{FF2B5EF4-FFF2-40B4-BE49-F238E27FC236}">
                      <a16:creationId xmlns:a16="http://schemas.microsoft.com/office/drawing/2014/main" id="{5430F17E-602D-DD05-C886-5CF2AB78D725}"/>
                    </a:ext>
                  </a:extLst>
                </p:cNvPr>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70" name="Google Shape;9151;p73">
                  <a:extLst>
                    <a:ext uri="{FF2B5EF4-FFF2-40B4-BE49-F238E27FC236}">
                      <a16:creationId xmlns:a16="http://schemas.microsoft.com/office/drawing/2014/main" id="{33925D72-BA36-73C9-602B-40BB85B2ED29}"/>
                    </a:ext>
                  </a:extLst>
                </p:cNvPr>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07" name="Google Shape;9152;p73">
                <a:extLst>
                  <a:ext uri="{FF2B5EF4-FFF2-40B4-BE49-F238E27FC236}">
                    <a16:creationId xmlns:a16="http://schemas.microsoft.com/office/drawing/2014/main" id="{2FC44F5E-E123-4071-F1C1-21685FB1896A}"/>
                  </a:ext>
                </a:extLst>
              </p:cNvPr>
              <p:cNvGrpSpPr/>
              <p:nvPr/>
            </p:nvGrpSpPr>
            <p:grpSpPr>
              <a:xfrm>
                <a:off x="765251" y="2280947"/>
                <a:ext cx="503276" cy="500655"/>
                <a:chOff x="685475" y="2318350"/>
                <a:chExt cx="297750" cy="296200"/>
              </a:xfrm>
              <a:grpFill/>
            </p:grpSpPr>
            <p:sp>
              <p:nvSpPr>
                <p:cNvPr id="464" name="Google Shape;9153;p73">
                  <a:extLst>
                    <a:ext uri="{FF2B5EF4-FFF2-40B4-BE49-F238E27FC236}">
                      <a16:creationId xmlns:a16="http://schemas.microsoft.com/office/drawing/2014/main" id="{1021A423-8B91-EA74-F17E-79C220509D66}"/>
                    </a:ext>
                  </a:extLst>
                </p:cNvPr>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65" name="Google Shape;9154;p73">
                  <a:extLst>
                    <a:ext uri="{FF2B5EF4-FFF2-40B4-BE49-F238E27FC236}">
                      <a16:creationId xmlns:a16="http://schemas.microsoft.com/office/drawing/2014/main" id="{583D06D6-6EF9-B01A-534D-360292E157CB}"/>
                    </a:ext>
                  </a:extLst>
                </p:cNvPr>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66" name="Google Shape;9155;p73">
                  <a:extLst>
                    <a:ext uri="{FF2B5EF4-FFF2-40B4-BE49-F238E27FC236}">
                      <a16:creationId xmlns:a16="http://schemas.microsoft.com/office/drawing/2014/main" id="{CEB15D6E-7CA3-F2BE-0726-49CB2169CE7B}"/>
                    </a:ext>
                  </a:extLst>
                </p:cNvPr>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308" name="Google Shape;9156;p73">
                <a:extLst>
                  <a:ext uri="{FF2B5EF4-FFF2-40B4-BE49-F238E27FC236}">
                    <a16:creationId xmlns:a16="http://schemas.microsoft.com/office/drawing/2014/main" id="{57850422-C86A-EBD6-306C-453B54B3A5C1}"/>
                  </a:ext>
                </a:extLst>
              </p:cNvPr>
              <p:cNvSpPr/>
              <p:nvPr/>
            </p:nvSpPr>
            <p:spPr>
              <a:xfrm>
                <a:off x="767248" y="2924655"/>
                <a:ext cx="499261" cy="500571"/>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309" name="Google Shape;9157;p73">
                <a:extLst>
                  <a:ext uri="{FF2B5EF4-FFF2-40B4-BE49-F238E27FC236}">
                    <a16:creationId xmlns:a16="http://schemas.microsoft.com/office/drawing/2014/main" id="{BC015972-0C3F-7021-4834-4ECD5C4252D9}"/>
                  </a:ext>
                </a:extLst>
              </p:cNvPr>
              <p:cNvGrpSpPr/>
              <p:nvPr/>
            </p:nvGrpSpPr>
            <p:grpSpPr>
              <a:xfrm>
                <a:off x="3957191" y="1688870"/>
                <a:ext cx="443398" cy="498627"/>
                <a:chOff x="2523000" y="1954875"/>
                <a:chExt cx="262325" cy="295000"/>
              </a:xfrm>
              <a:grpFill/>
            </p:grpSpPr>
            <p:sp>
              <p:nvSpPr>
                <p:cNvPr id="462" name="Google Shape;9158;p73">
                  <a:extLst>
                    <a:ext uri="{FF2B5EF4-FFF2-40B4-BE49-F238E27FC236}">
                      <a16:creationId xmlns:a16="http://schemas.microsoft.com/office/drawing/2014/main" id="{99FBBA8A-23D4-24AB-4569-7962A8872310}"/>
                    </a:ext>
                  </a:extLst>
                </p:cNvPr>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63" name="Google Shape;9159;p73">
                  <a:extLst>
                    <a:ext uri="{FF2B5EF4-FFF2-40B4-BE49-F238E27FC236}">
                      <a16:creationId xmlns:a16="http://schemas.microsoft.com/office/drawing/2014/main" id="{034EA406-EAB6-1CA3-F432-917A8E478363}"/>
                    </a:ext>
                  </a:extLst>
                </p:cNvPr>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10" name="Google Shape;9160;p73">
                <a:extLst>
                  <a:ext uri="{FF2B5EF4-FFF2-40B4-BE49-F238E27FC236}">
                    <a16:creationId xmlns:a16="http://schemas.microsoft.com/office/drawing/2014/main" id="{4D31B995-690C-54D1-E184-FEB10DF569C9}"/>
                  </a:ext>
                </a:extLst>
              </p:cNvPr>
              <p:cNvGrpSpPr/>
              <p:nvPr/>
            </p:nvGrpSpPr>
            <p:grpSpPr>
              <a:xfrm>
                <a:off x="3927252" y="2281623"/>
                <a:ext cx="503276" cy="499303"/>
                <a:chOff x="2508825" y="2318350"/>
                <a:chExt cx="297750" cy="295400"/>
              </a:xfrm>
              <a:grpFill/>
            </p:grpSpPr>
            <p:sp>
              <p:nvSpPr>
                <p:cNvPr id="460" name="Google Shape;9161;p73">
                  <a:extLst>
                    <a:ext uri="{FF2B5EF4-FFF2-40B4-BE49-F238E27FC236}">
                      <a16:creationId xmlns:a16="http://schemas.microsoft.com/office/drawing/2014/main" id="{3F8004FE-2834-C7F4-4259-2EAB54375279}"/>
                    </a:ext>
                  </a:extLst>
                </p:cNvPr>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61" name="Google Shape;9162;p73">
                  <a:extLst>
                    <a:ext uri="{FF2B5EF4-FFF2-40B4-BE49-F238E27FC236}">
                      <a16:creationId xmlns:a16="http://schemas.microsoft.com/office/drawing/2014/main" id="{E9F1913E-7C87-E532-FE9E-36EAF0CBA6F0}"/>
                    </a:ext>
                  </a:extLst>
                </p:cNvPr>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311" name="Google Shape;9163;p73">
                <a:extLst>
                  <a:ext uri="{FF2B5EF4-FFF2-40B4-BE49-F238E27FC236}">
                    <a16:creationId xmlns:a16="http://schemas.microsoft.com/office/drawing/2014/main" id="{D655B154-D9B6-50FB-A2B4-8E0FC462E7F1}"/>
                  </a:ext>
                </a:extLst>
              </p:cNvPr>
              <p:cNvSpPr/>
              <p:nvPr/>
            </p:nvSpPr>
            <p:spPr>
              <a:xfrm>
                <a:off x="3928551" y="2924655"/>
                <a:ext cx="500612" cy="500571"/>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312" name="Google Shape;9164;p73">
                <a:extLst>
                  <a:ext uri="{FF2B5EF4-FFF2-40B4-BE49-F238E27FC236}">
                    <a16:creationId xmlns:a16="http://schemas.microsoft.com/office/drawing/2014/main" id="{6D91A806-CC55-EA34-7020-BA741AB15EA9}"/>
                  </a:ext>
                </a:extLst>
              </p:cNvPr>
              <p:cNvGrpSpPr/>
              <p:nvPr/>
            </p:nvGrpSpPr>
            <p:grpSpPr>
              <a:xfrm>
                <a:off x="7113533" y="1688554"/>
                <a:ext cx="497951" cy="499261"/>
                <a:chOff x="4321150" y="1946600"/>
                <a:chExt cx="294600" cy="295375"/>
              </a:xfrm>
              <a:grpFill/>
            </p:grpSpPr>
            <p:sp>
              <p:nvSpPr>
                <p:cNvPr id="457" name="Google Shape;9165;p73">
                  <a:extLst>
                    <a:ext uri="{FF2B5EF4-FFF2-40B4-BE49-F238E27FC236}">
                      <a16:creationId xmlns:a16="http://schemas.microsoft.com/office/drawing/2014/main" id="{9F4F299C-CB6C-819D-BE10-1416A6B48767}"/>
                    </a:ext>
                  </a:extLst>
                </p:cNvPr>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58" name="Google Shape;9166;p73">
                  <a:extLst>
                    <a:ext uri="{FF2B5EF4-FFF2-40B4-BE49-F238E27FC236}">
                      <a16:creationId xmlns:a16="http://schemas.microsoft.com/office/drawing/2014/main" id="{62ABB93F-0D4C-DB71-87C3-9099FCEEFB4A}"/>
                    </a:ext>
                  </a:extLst>
                </p:cNvPr>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59" name="Google Shape;9167;p73">
                  <a:extLst>
                    <a:ext uri="{FF2B5EF4-FFF2-40B4-BE49-F238E27FC236}">
                      <a16:creationId xmlns:a16="http://schemas.microsoft.com/office/drawing/2014/main" id="{A041E61A-0CC7-E304-4650-4488464D7619}"/>
                    </a:ext>
                  </a:extLst>
                </p:cNvPr>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313" name="Google Shape;9168;p73">
                <a:extLst>
                  <a:ext uri="{FF2B5EF4-FFF2-40B4-BE49-F238E27FC236}">
                    <a16:creationId xmlns:a16="http://schemas.microsoft.com/office/drawing/2014/main" id="{61DD83F4-2D79-0017-C0B5-3B123CF92ED3}"/>
                  </a:ext>
                </a:extLst>
              </p:cNvPr>
              <p:cNvSpPr/>
              <p:nvPr/>
            </p:nvSpPr>
            <p:spPr>
              <a:xfrm>
                <a:off x="7108806" y="2297591"/>
                <a:ext cx="507290" cy="467358"/>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14" name="Google Shape;9169;p73">
                <a:extLst>
                  <a:ext uri="{FF2B5EF4-FFF2-40B4-BE49-F238E27FC236}">
                    <a16:creationId xmlns:a16="http://schemas.microsoft.com/office/drawing/2014/main" id="{4254C36D-C489-8D4D-8207-F2582FD0C6FE}"/>
                  </a:ext>
                </a:extLst>
              </p:cNvPr>
              <p:cNvSpPr/>
              <p:nvPr/>
            </p:nvSpPr>
            <p:spPr>
              <a:xfrm>
                <a:off x="7109482" y="2925310"/>
                <a:ext cx="505937" cy="499261"/>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15" name="Google Shape;9170;p73">
                <a:extLst>
                  <a:ext uri="{FF2B5EF4-FFF2-40B4-BE49-F238E27FC236}">
                    <a16:creationId xmlns:a16="http://schemas.microsoft.com/office/drawing/2014/main" id="{27E02E03-973B-E7C9-828F-C60DACE477B2}"/>
                  </a:ext>
                </a:extLst>
              </p:cNvPr>
              <p:cNvSpPr/>
              <p:nvPr/>
            </p:nvSpPr>
            <p:spPr>
              <a:xfrm>
                <a:off x="10369466" y="1689879"/>
                <a:ext cx="320895" cy="496599"/>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16" name="Google Shape;9171;p73">
                <a:extLst>
                  <a:ext uri="{FF2B5EF4-FFF2-40B4-BE49-F238E27FC236}">
                    <a16:creationId xmlns:a16="http://schemas.microsoft.com/office/drawing/2014/main" id="{91B73983-D62E-9702-88CB-6FCA7E25B9A3}"/>
                  </a:ext>
                </a:extLst>
              </p:cNvPr>
              <p:cNvSpPr/>
              <p:nvPr/>
            </p:nvSpPr>
            <p:spPr>
              <a:xfrm>
                <a:off x="1401076" y="1687873"/>
                <a:ext cx="503233" cy="500612"/>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317" name="Google Shape;9172;p73">
                <a:extLst>
                  <a:ext uri="{FF2B5EF4-FFF2-40B4-BE49-F238E27FC236}">
                    <a16:creationId xmlns:a16="http://schemas.microsoft.com/office/drawing/2014/main" id="{74A79C3A-D8C7-0190-A962-C867187E9BB4}"/>
                  </a:ext>
                </a:extLst>
              </p:cNvPr>
              <p:cNvGrpSpPr/>
              <p:nvPr/>
            </p:nvGrpSpPr>
            <p:grpSpPr>
              <a:xfrm>
                <a:off x="1400413" y="2281623"/>
                <a:ext cx="504585" cy="499303"/>
                <a:chOff x="1049375" y="2318350"/>
                <a:chExt cx="298525" cy="295400"/>
              </a:xfrm>
              <a:grpFill/>
            </p:grpSpPr>
            <p:sp>
              <p:nvSpPr>
                <p:cNvPr id="453" name="Google Shape;9173;p73">
                  <a:extLst>
                    <a:ext uri="{FF2B5EF4-FFF2-40B4-BE49-F238E27FC236}">
                      <a16:creationId xmlns:a16="http://schemas.microsoft.com/office/drawing/2014/main" id="{A5567BD1-4AF9-F12D-F7C3-1B2E02C889CC}"/>
                    </a:ext>
                  </a:extLst>
                </p:cNvPr>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54" name="Google Shape;9174;p73">
                  <a:extLst>
                    <a:ext uri="{FF2B5EF4-FFF2-40B4-BE49-F238E27FC236}">
                      <a16:creationId xmlns:a16="http://schemas.microsoft.com/office/drawing/2014/main" id="{1B92E479-4C59-FA5B-126F-E20C3CD37603}"/>
                    </a:ext>
                  </a:extLst>
                </p:cNvPr>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55" name="Google Shape;9175;p73">
                  <a:extLst>
                    <a:ext uri="{FF2B5EF4-FFF2-40B4-BE49-F238E27FC236}">
                      <a16:creationId xmlns:a16="http://schemas.microsoft.com/office/drawing/2014/main" id="{0D4B1019-A32C-8A40-11F8-FD6CD367655C}"/>
                    </a:ext>
                  </a:extLst>
                </p:cNvPr>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56" name="Google Shape;9176;p73">
                  <a:extLst>
                    <a:ext uri="{FF2B5EF4-FFF2-40B4-BE49-F238E27FC236}">
                      <a16:creationId xmlns:a16="http://schemas.microsoft.com/office/drawing/2014/main" id="{AEFB5E8C-4BE4-DB13-1023-BF5FC5C0A828}"/>
                    </a:ext>
                  </a:extLst>
                </p:cNvPr>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18" name="Google Shape;9177;p73">
                <a:extLst>
                  <a:ext uri="{FF2B5EF4-FFF2-40B4-BE49-F238E27FC236}">
                    <a16:creationId xmlns:a16="http://schemas.microsoft.com/office/drawing/2014/main" id="{AADDD91A-9762-275F-5B09-0E6238F07C56}"/>
                  </a:ext>
                </a:extLst>
              </p:cNvPr>
              <p:cNvGrpSpPr/>
              <p:nvPr/>
            </p:nvGrpSpPr>
            <p:grpSpPr>
              <a:xfrm>
                <a:off x="1401090" y="2923331"/>
                <a:ext cx="503233" cy="503233"/>
                <a:chOff x="1049375" y="2680675"/>
                <a:chExt cx="297725" cy="297725"/>
              </a:xfrm>
              <a:grpFill/>
            </p:grpSpPr>
            <p:sp>
              <p:nvSpPr>
                <p:cNvPr id="451" name="Google Shape;9178;p73">
                  <a:extLst>
                    <a:ext uri="{FF2B5EF4-FFF2-40B4-BE49-F238E27FC236}">
                      <a16:creationId xmlns:a16="http://schemas.microsoft.com/office/drawing/2014/main" id="{71AF0A12-C5CD-3069-341D-4085ACC8BD38}"/>
                    </a:ext>
                  </a:extLst>
                </p:cNvPr>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52" name="Google Shape;9179;p73">
                  <a:extLst>
                    <a:ext uri="{FF2B5EF4-FFF2-40B4-BE49-F238E27FC236}">
                      <a16:creationId xmlns:a16="http://schemas.microsoft.com/office/drawing/2014/main" id="{044A1249-D65B-B8AF-9B32-F6E2ED823C95}"/>
                    </a:ext>
                  </a:extLst>
                </p:cNvPr>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19" name="Google Shape;9180;p73">
                <a:extLst>
                  <a:ext uri="{FF2B5EF4-FFF2-40B4-BE49-F238E27FC236}">
                    <a16:creationId xmlns:a16="http://schemas.microsoft.com/office/drawing/2014/main" id="{5D5B34A4-78E1-BC94-F739-2808E1DCE179}"/>
                  </a:ext>
                </a:extLst>
              </p:cNvPr>
              <p:cNvGrpSpPr/>
              <p:nvPr/>
            </p:nvGrpSpPr>
            <p:grpSpPr>
              <a:xfrm>
                <a:off x="4571962" y="1688532"/>
                <a:ext cx="499261" cy="499303"/>
                <a:chOff x="2872725" y="1954475"/>
                <a:chExt cx="295375" cy="295400"/>
              </a:xfrm>
              <a:grpFill/>
            </p:grpSpPr>
            <p:sp>
              <p:nvSpPr>
                <p:cNvPr id="448" name="Google Shape;9181;p73">
                  <a:extLst>
                    <a:ext uri="{FF2B5EF4-FFF2-40B4-BE49-F238E27FC236}">
                      <a16:creationId xmlns:a16="http://schemas.microsoft.com/office/drawing/2014/main" id="{E4D3D248-8A7F-C2A4-DB11-0775FEE4550C}"/>
                    </a:ext>
                  </a:extLst>
                </p:cNvPr>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49" name="Google Shape;9182;p73">
                  <a:extLst>
                    <a:ext uri="{FF2B5EF4-FFF2-40B4-BE49-F238E27FC236}">
                      <a16:creationId xmlns:a16="http://schemas.microsoft.com/office/drawing/2014/main" id="{29D6C13A-E8A0-F78B-E2E7-77D21E5255D0}"/>
                    </a:ext>
                  </a:extLst>
                </p:cNvPr>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50" name="Google Shape;9183;p73">
                  <a:extLst>
                    <a:ext uri="{FF2B5EF4-FFF2-40B4-BE49-F238E27FC236}">
                      <a16:creationId xmlns:a16="http://schemas.microsoft.com/office/drawing/2014/main" id="{A7A526C8-A26C-AC0B-15DB-78C437F4FEE9}"/>
                    </a:ext>
                  </a:extLst>
                </p:cNvPr>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20" name="Google Shape;9184;p73">
                <a:extLst>
                  <a:ext uri="{FF2B5EF4-FFF2-40B4-BE49-F238E27FC236}">
                    <a16:creationId xmlns:a16="http://schemas.microsoft.com/office/drawing/2014/main" id="{73EB1C64-F0C4-70F7-0797-92A5091FB4F8}"/>
                  </a:ext>
                </a:extLst>
              </p:cNvPr>
              <p:cNvGrpSpPr/>
              <p:nvPr/>
            </p:nvGrpSpPr>
            <p:grpSpPr>
              <a:xfrm>
                <a:off x="4602577" y="2280292"/>
                <a:ext cx="438032" cy="501965"/>
                <a:chOff x="2890050" y="2318350"/>
                <a:chExt cx="259150" cy="296975"/>
              </a:xfrm>
              <a:grpFill/>
            </p:grpSpPr>
            <p:sp>
              <p:nvSpPr>
                <p:cNvPr id="446" name="Google Shape;9185;p73">
                  <a:extLst>
                    <a:ext uri="{FF2B5EF4-FFF2-40B4-BE49-F238E27FC236}">
                      <a16:creationId xmlns:a16="http://schemas.microsoft.com/office/drawing/2014/main" id="{F2CD0E2B-7C62-0301-3F8D-FEF9303B677E}"/>
                    </a:ext>
                  </a:extLst>
                </p:cNvPr>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47" name="Google Shape;9186;p73">
                  <a:extLst>
                    <a:ext uri="{FF2B5EF4-FFF2-40B4-BE49-F238E27FC236}">
                      <a16:creationId xmlns:a16="http://schemas.microsoft.com/office/drawing/2014/main" id="{379B5C78-2FFF-B687-C835-6D01C58634A6}"/>
                    </a:ext>
                  </a:extLst>
                </p:cNvPr>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321" name="Google Shape;9187;p73">
                <a:extLst>
                  <a:ext uri="{FF2B5EF4-FFF2-40B4-BE49-F238E27FC236}">
                    <a16:creationId xmlns:a16="http://schemas.microsoft.com/office/drawing/2014/main" id="{F082D384-1F74-4CD4-64C2-C83E3E2B376F}"/>
                  </a:ext>
                </a:extLst>
              </p:cNvPr>
              <p:cNvSpPr/>
              <p:nvPr/>
            </p:nvSpPr>
            <p:spPr>
              <a:xfrm>
                <a:off x="4659775" y="2923979"/>
                <a:ext cx="323559" cy="501923"/>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322" name="Google Shape;9188;p73">
                <a:extLst>
                  <a:ext uri="{FF2B5EF4-FFF2-40B4-BE49-F238E27FC236}">
                    <a16:creationId xmlns:a16="http://schemas.microsoft.com/office/drawing/2014/main" id="{F27DB263-4905-9609-A7FE-BF862A707392}"/>
                  </a:ext>
                </a:extLst>
              </p:cNvPr>
              <p:cNvGrpSpPr/>
              <p:nvPr/>
            </p:nvGrpSpPr>
            <p:grpSpPr>
              <a:xfrm>
                <a:off x="7744368" y="1689229"/>
                <a:ext cx="497908" cy="497908"/>
                <a:chOff x="4685050" y="1945825"/>
                <a:chExt cx="294575" cy="294575"/>
              </a:xfrm>
              <a:grpFill/>
            </p:grpSpPr>
            <p:sp>
              <p:nvSpPr>
                <p:cNvPr id="441" name="Google Shape;9189;p73">
                  <a:extLst>
                    <a:ext uri="{FF2B5EF4-FFF2-40B4-BE49-F238E27FC236}">
                      <a16:creationId xmlns:a16="http://schemas.microsoft.com/office/drawing/2014/main" id="{C0DC6401-8047-5497-29EF-91F6D1CFA9CD}"/>
                    </a:ext>
                  </a:extLst>
                </p:cNvPr>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42" name="Google Shape;9190;p73">
                  <a:extLst>
                    <a:ext uri="{FF2B5EF4-FFF2-40B4-BE49-F238E27FC236}">
                      <a16:creationId xmlns:a16="http://schemas.microsoft.com/office/drawing/2014/main" id="{06BA1702-924B-C955-7D5D-0A5D1F20D532}"/>
                    </a:ext>
                  </a:extLst>
                </p:cNvPr>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43" name="Google Shape;9191;p73">
                  <a:extLst>
                    <a:ext uri="{FF2B5EF4-FFF2-40B4-BE49-F238E27FC236}">
                      <a16:creationId xmlns:a16="http://schemas.microsoft.com/office/drawing/2014/main" id="{21039E50-196E-F27B-5871-412745D25462}"/>
                    </a:ext>
                  </a:extLst>
                </p:cNvPr>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44" name="Google Shape;9192;p73">
                  <a:extLst>
                    <a:ext uri="{FF2B5EF4-FFF2-40B4-BE49-F238E27FC236}">
                      <a16:creationId xmlns:a16="http://schemas.microsoft.com/office/drawing/2014/main" id="{49738138-21AB-DBA3-465E-DC534887802F}"/>
                    </a:ext>
                  </a:extLst>
                </p:cNvPr>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45" name="Google Shape;9193;p73">
                  <a:extLst>
                    <a:ext uri="{FF2B5EF4-FFF2-40B4-BE49-F238E27FC236}">
                      <a16:creationId xmlns:a16="http://schemas.microsoft.com/office/drawing/2014/main" id="{7BA59135-593A-E96C-F29C-979F897ABB52}"/>
                    </a:ext>
                  </a:extLst>
                </p:cNvPr>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323" name="Google Shape;9194;p73">
                <a:extLst>
                  <a:ext uri="{FF2B5EF4-FFF2-40B4-BE49-F238E27FC236}">
                    <a16:creationId xmlns:a16="http://schemas.microsoft.com/office/drawing/2014/main" id="{B818CA98-F18D-7DD6-2217-9E5C2365CC4B}"/>
                  </a:ext>
                </a:extLst>
              </p:cNvPr>
              <p:cNvSpPr/>
              <p:nvPr/>
            </p:nvSpPr>
            <p:spPr>
              <a:xfrm>
                <a:off x="7743630" y="2282294"/>
                <a:ext cx="499261" cy="497951"/>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24" name="Google Shape;9195;p73">
                <a:extLst>
                  <a:ext uri="{FF2B5EF4-FFF2-40B4-BE49-F238E27FC236}">
                    <a16:creationId xmlns:a16="http://schemas.microsoft.com/office/drawing/2014/main" id="{FCC4F4D6-587F-F580-8D92-F74FB5DAE8F5}"/>
                  </a:ext>
                </a:extLst>
              </p:cNvPr>
              <p:cNvSpPr/>
              <p:nvPr/>
            </p:nvSpPr>
            <p:spPr>
              <a:xfrm>
                <a:off x="7773590" y="2923979"/>
                <a:ext cx="439341" cy="501923"/>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325" name="Google Shape;9196;p73">
                <a:extLst>
                  <a:ext uri="{FF2B5EF4-FFF2-40B4-BE49-F238E27FC236}">
                    <a16:creationId xmlns:a16="http://schemas.microsoft.com/office/drawing/2014/main" id="{AFCF974C-05C7-64CB-FA6C-8E97DFB51504}"/>
                  </a:ext>
                </a:extLst>
              </p:cNvPr>
              <p:cNvGrpSpPr/>
              <p:nvPr/>
            </p:nvGrpSpPr>
            <p:grpSpPr>
              <a:xfrm>
                <a:off x="10280367" y="2282300"/>
                <a:ext cx="499261" cy="497951"/>
                <a:chOff x="6131900" y="2301825"/>
                <a:chExt cx="295375" cy="294600"/>
              </a:xfrm>
              <a:grpFill/>
            </p:grpSpPr>
            <p:sp>
              <p:nvSpPr>
                <p:cNvPr id="437" name="Google Shape;9197;p73">
                  <a:extLst>
                    <a:ext uri="{FF2B5EF4-FFF2-40B4-BE49-F238E27FC236}">
                      <a16:creationId xmlns:a16="http://schemas.microsoft.com/office/drawing/2014/main" id="{E47DD08D-2B96-A278-1154-0ED6E4E5481A}"/>
                    </a:ext>
                  </a:extLst>
                </p:cNvPr>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38" name="Google Shape;9198;p73">
                  <a:extLst>
                    <a:ext uri="{FF2B5EF4-FFF2-40B4-BE49-F238E27FC236}">
                      <a16:creationId xmlns:a16="http://schemas.microsoft.com/office/drawing/2014/main" id="{411AA18F-2FFB-7BBB-5DC3-4E4B1A303CAE}"/>
                    </a:ext>
                  </a:extLst>
                </p:cNvPr>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39" name="Google Shape;9199;p73">
                  <a:extLst>
                    <a:ext uri="{FF2B5EF4-FFF2-40B4-BE49-F238E27FC236}">
                      <a16:creationId xmlns:a16="http://schemas.microsoft.com/office/drawing/2014/main" id="{74855AC9-896E-C010-DCCE-26D0F8DE2ED1}"/>
                    </a:ext>
                  </a:extLst>
                </p:cNvPr>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40" name="Google Shape;9200;p73">
                  <a:extLst>
                    <a:ext uri="{FF2B5EF4-FFF2-40B4-BE49-F238E27FC236}">
                      <a16:creationId xmlns:a16="http://schemas.microsoft.com/office/drawing/2014/main" id="{D4FCA13B-212E-BD73-3240-AA1FC9F23FB8}"/>
                    </a:ext>
                  </a:extLst>
                </p:cNvPr>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26" name="Google Shape;9201;p73">
                <a:extLst>
                  <a:ext uri="{FF2B5EF4-FFF2-40B4-BE49-F238E27FC236}">
                    <a16:creationId xmlns:a16="http://schemas.microsoft.com/office/drawing/2014/main" id="{D8F73BDA-BB70-4C38-812A-F5D19A0D7DFA}"/>
                  </a:ext>
                </a:extLst>
              </p:cNvPr>
              <p:cNvGrpSpPr/>
              <p:nvPr/>
            </p:nvGrpSpPr>
            <p:grpSpPr>
              <a:xfrm>
                <a:off x="2036574" y="1687877"/>
                <a:ext cx="503276" cy="500612"/>
                <a:chOff x="1412450" y="1954475"/>
                <a:chExt cx="297750" cy="296175"/>
              </a:xfrm>
              <a:grpFill/>
            </p:grpSpPr>
            <p:sp>
              <p:nvSpPr>
                <p:cNvPr id="435" name="Google Shape;9202;p73">
                  <a:extLst>
                    <a:ext uri="{FF2B5EF4-FFF2-40B4-BE49-F238E27FC236}">
                      <a16:creationId xmlns:a16="http://schemas.microsoft.com/office/drawing/2014/main" id="{509A033B-F17D-E52B-5719-0AA8E6B2D837}"/>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36" name="Google Shape;9203;p73">
                  <a:extLst>
                    <a:ext uri="{FF2B5EF4-FFF2-40B4-BE49-F238E27FC236}">
                      <a16:creationId xmlns:a16="http://schemas.microsoft.com/office/drawing/2014/main" id="{444728D6-6344-787A-87A5-B871EA01237A}"/>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327" name="Google Shape;9204;p73">
                <a:extLst>
                  <a:ext uri="{FF2B5EF4-FFF2-40B4-BE49-F238E27FC236}">
                    <a16:creationId xmlns:a16="http://schemas.microsoft.com/office/drawing/2014/main" id="{7B48E542-B73C-76D4-31F7-26AF99A1BD2F}"/>
                  </a:ext>
                </a:extLst>
              </p:cNvPr>
              <p:cNvSpPr/>
              <p:nvPr/>
            </p:nvSpPr>
            <p:spPr>
              <a:xfrm>
                <a:off x="2038541" y="2283625"/>
                <a:ext cx="499303" cy="495289"/>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328" name="Google Shape;9205;p73">
                <a:extLst>
                  <a:ext uri="{FF2B5EF4-FFF2-40B4-BE49-F238E27FC236}">
                    <a16:creationId xmlns:a16="http://schemas.microsoft.com/office/drawing/2014/main" id="{FC4ABEA0-837B-2A5E-5A34-82A64CEBD2C5}"/>
                  </a:ext>
                </a:extLst>
              </p:cNvPr>
              <p:cNvGrpSpPr/>
              <p:nvPr/>
            </p:nvGrpSpPr>
            <p:grpSpPr>
              <a:xfrm>
                <a:off x="2036574" y="2923500"/>
                <a:ext cx="503276" cy="502894"/>
                <a:chOff x="1413250" y="2680675"/>
                <a:chExt cx="297750" cy="297525"/>
              </a:xfrm>
              <a:grpFill/>
            </p:grpSpPr>
            <p:sp>
              <p:nvSpPr>
                <p:cNvPr id="431" name="Google Shape;9206;p73">
                  <a:extLst>
                    <a:ext uri="{FF2B5EF4-FFF2-40B4-BE49-F238E27FC236}">
                      <a16:creationId xmlns:a16="http://schemas.microsoft.com/office/drawing/2014/main" id="{2844A069-BA9F-BF6F-484B-276135FB366F}"/>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32" name="Google Shape;9207;p73">
                  <a:extLst>
                    <a:ext uri="{FF2B5EF4-FFF2-40B4-BE49-F238E27FC236}">
                      <a16:creationId xmlns:a16="http://schemas.microsoft.com/office/drawing/2014/main" id="{603447D6-6581-3EAF-CE44-5CFE2FA7AD60}"/>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33" name="Google Shape;9208;p73">
                  <a:extLst>
                    <a:ext uri="{FF2B5EF4-FFF2-40B4-BE49-F238E27FC236}">
                      <a16:creationId xmlns:a16="http://schemas.microsoft.com/office/drawing/2014/main" id="{BB79C3E6-89A1-82D6-8340-A03C2549CAED}"/>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34" name="Google Shape;9209;p73">
                  <a:extLst>
                    <a:ext uri="{FF2B5EF4-FFF2-40B4-BE49-F238E27FC236}">
                      <a16:creationId xmlns:a16="http://schemas.microsoft.com/office/drawing/2014/main" id="{75B05B44-86C9-C665-6432-D810957BC031}"/>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329" name="Google Shape;9210;p73">
                <a:extLst>
                  <a:ext uri="{FF2B5EF4-FFF2-40B4-BE49-F238E27FC236}">
                    <a16:creationId xmlns:a16="http://schemas.microsoft.com/office/drawing/2014/main" id="{A2C834AC-657F-11F0-31CB-03A0AF320F5D}"/>
                  </a:ext>
                </a:extLst>
              </p:cNvPr>
              <p:cNvSpPr/>
              <p:nvPr/>
            </p:nvSpPr>
            <p:spPr>
              <a:xfrm>
                <a:off x="5271859" y="1687892"/>
                <a:ext cx="387450" cy="500571"/>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30" name="Google Shape;9211;p73">
                <a:extLst>
                  <a:ext uri="{FF2B5EF4-FFF2-40B4-BE49-F238E27FC236}">
                    <a16:creationId xmlns:a16="http://schemas.microsoft.com/office/drawing/2014/main" id="{9B75730F-E599-8372-1B37-DFF5C9BD2D30}"/>
                  </a:ext>
                </a:extLst>
              </p:cNvPr>
              <p:cNvSpPr/>
              <p:nvPr/>
            </p:nvSpPr>
            <p:spPr>
              <a:xfrm>
                <a:off x="5203298" y="2281976"/>
                <a:ext cx="524573" cy="498585"/>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31" name="Google Shape;9212;p73">
                <a:extLst>
                  <a:ext uri="{FF2B5EF4-FFF2-40B4-BE49-F238E27FC236}">
                    <a16:creationId xmlns:a16="http://schemas.microsoft.com/office/drawing/2014/main" id="{BC68B63E-30CD-BF67-0278-F25AAC55EDA1}"/>
                  </a:ext>
                </a:extLst>
              </p:cNvPr>
              <p:cNvSpPr/>
              <p:nvPr/>
            </p:nvSpPr>
            <p:spPr>
              <a:xfrm>
                <a:off x="5213946" y="2924655"/>
                <a:ext cx="503276" cy="500571"/>
              </a:xfrm>
              <a:custGeom>
                <a:avLst/>
                <a:gdLst/>
                <a:ahLst/>
                <a:cxnLst/>
                <a:rect l="l" t="t" r="r" b="b"/>
                <a:pathLst>
                  <a:path w="11910" h="11846" extrusionOk="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332" name="Google Shape;9213;p73">
                <a:extLst>
                  <a:ext uri="{FF2B5EF4-FFF2-40B4-BE49-F238E27FC236}">
                    <a16:creationId xmlns:a16="http://schemas.microsoft.com/office/drawing/2014/main" id="{29EBEC9D-0511-3000-E96D-1EB61CC36C1A}"/>
                  </a:ext>
                </a:extLst>
              </p:cNvPr>
              <p:cNvGrpSpPr/>
              <p:nvPr/>
            </p:nvGrpSpPr>
            <p:grpSpPr>
              <a:xfrm>
                <a:off x="8378520" y="1688743"/>
                <a:ext cx="501923" cy="498881"/>
                <a:chOff x="5045775" y="1946400"/>
                <a:chExt cx="296950" cy="295150"/>
              </a:xfrm>
              <a:grpFill/>
            </p:grpSpPr>
            <p:sp>
              <p:nvSpPr>
                <p:cNvPr id="429" name="Google Shape;9214;p73">
                  <a:extLst>
                    <a:ext uri="{FF2B5EF4-FFF2-40B4-BE49-F238E27FC236}">
                      <a16:creationId xmlns:a16="http://schemas.microsoft.com/office/drawing/2014/main" id="{CC28F838-EA65-2B37-A6FD-43F172C751FE}"/>
                    </a:ext>
                  </a:extLst>
                </p:cNvPr>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30" name="Google Shape;9215;p73">
                  <a:extLst>
                    <a:ext uri="{FF2B5EF4-FFF2-40B4-BE49-F238E27FC236}">
                      <a16:creationId xmlns:a16="http://schemas.microsoft.com/office/drawing/2014/main" id="{829FABD7-A47D-BB75-C2B2-8247E6695492}"/>
                    </a:ext>
                  </a:extLst>
                </p:cNvPr>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33" name="Google Shape;9216;p73">
                <a:extLst>
                  <a:ext uri="{FF2B5EF4-FFF2-40B4-BE49-F238E27FC236}">
                    <a16:creationId xmlns:a16="http://schemas.microsoft.com/office/drawing/2014/main" id="{C10AAD4E-7C23-8A6A-3BAB-839A2486908F}"/>
                  </a:ext>
                </a:extLst>
              </p:cNvPr>
              <p:cNvGrpSpPr/>
              <p:nvPr/>
            </p:nvGrpSpPr>
            <p:grpSpPr>
              <a:xfrm>
                <a:off x="8376514" y="2310252"/>
                <a:ext cx="505937" cy="442045"/>
                <a:chOff x="5046550" y="2327025"/>
                <a:chExt cx="299325" cy="261525"/>
              </a:xfrm>
              <a:grpFill/>
            </p:grpSpPr>
            <p:sp>
              <p:nvSpPr>
                <p:cNvPr id="426" name="Google Shape;9217;p73">
                  <a:extLst>
                    <a:ext uri="{FF2B5EF4-FFF2-40B4-BE49-F238E27FC236}">
                      <a16:creationId xmlns:a16="http://schemas.microsoft.com/office/drawing/2014/main" id="{5938B1B9-897C-1036-4384-EB27191BD305}"/>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27" name="Google Shape;9218;p73">
                  <a:extLst>
                    <a:ext uri="{FF2B5EF4-FFF2-40B4-BE49-F238E27FC236}">
                      <a16:creationId xmlns:a16="http://schemas.microsoft.com/office/drawing/2014/main" id="{DE1EB156-4B6F-30A8-EF8D-4BFA59726000}"/>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28" name="Google Shape;9219;p73">
                  <a:extLst>
                    <a:ext uri="{FF2B5EF4-FFF2-40B4-BE49-F238E27FC236}">
                      <a16:creationId xmlns:a16="http://schemas.microsoft.com/office/drawing/2014/main" id="{9FC9A307-092A-4C12-505C-B7DB654D193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334" name="Google Shape;9220;p73">
                <a:extLst>
                  <a:ext uri="{FF2B5EF4-FFF2-40B4-BE49-F238E27FC236}">
                    <a16:creationId xmlns:a16="http://schemas.microsoft.com/office/drawing/2014/main" id="{BA3D2230-CCAB-CE5F-7E01-AE51DDCFA8F9}"/>
                  </a:ext>
                </a:extLst>
              </p:cNvPr>
              <p:cNvSpPr/>
              <p:nvPr/>
            </p:nvSpPr>
            <p:spPr>
              <a:xfrm>
                <a:off x="8489608" y="2923979"/>
                <a:ext cx="279612" cy="501923"/>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335" name="Google Shape;9221;p73">
                <a:extLst>
                  <a:ext uri="{FF2B5EF4-FFF2-40B4-BE49-F238E27FC236}">
                    <a16:creationId xmlns:a16="http://schemas.microsoft.com/office/drawing/2014/main" id="{15D8781D-A41C-B3D5-8409-11AD137419CE}"/>
                  </a:ext>
                </a:extLst>
              </p:cNvPr>
              <p:cNvGrpSpPr/>
              <p:nvPr/>
            </p:nvGrpSpPr>
            <p:grpSpPr>
              <a:xfrm>
                <a:off x="10278360" y="2925316"/>
                <a:ext cx="503276" cy="499261"/>
                <a:chOff x="6167350" y="2672800"/>
                <a:chExt cx="297750" cy="295375"/>
              </a:xfrm>
              <a:grpFill/>
            </p:grpSpPr>
            <p:sp>
              <p:nvSpPr>
                <p:cNvPr id="421" name="Google Shape;9222;p73">
                  <a:extLst>
                    <a:ext uri="{FF2B5EF4-FFF2-40B4-BE49-F238E27FC236}">
                      <a16:creationId xmlns:a16="http://schemas.microsoft.com/office/drawing/2014/main" id="{CABDB48E-5158-6533-7725-F2951124DE67}"/>
                    </a:ext>
                  </a:extLst>
                </p:cNvPr>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22" name="Google Shape;9223;p73">
                  <a:extLst>
                    <a:ext uri="{FF2B5EF4-FFF2-40B4-BE49-F238E27FC236}">
                      <a16:creationId xmlns:a16="http://schemas.microsoft.com/office/drawing/2014/main" id="{20E8FA9D-4C7D-D5EF-F96E-F5006F3B26AD}"/>
                    </a:ext>
                  </a:extLst>
                </p:cNvPr>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23" name="Google Shape;9224;p73">
                  <a:extLst>
                    <a:ext uri="{FF2B5EF4-FFF2-40B4-BE49-F238E27FC236}">
                      <a16:creationId xmlns:a16="http://schemas.microsoft.com/office/drawing/2014/main" id="{5B32E4A1-6EF0-CBF1-DCD8-A87FF6D8378E}"/>
                    </a:ext>
                  </a:extLst>
                </p:cNvPr>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24" name="Google Shape;9225;p73">
                  <a:extLst>
                    <a:ext uri="{FF2B5EF4-FFF2-40B4-BE49-F238E27FC236}">
                      <a16:creationId xmlns:a16="http://schemas.microsoft.com/office/drawing/2014/main" id="{DC557CDB-DE1D-2CF5-3DBD-D180D3AE4443}"/>
                    </a:ext>
                  </a:extLst>
                </p:cNvPr>
                <p:cNvSpPr/>
                <p:nvPr/>
              </p:nvSpPr>
              <p:spPr>
                <a:xfrm>
                  <a:off x="6200425" y="2759425"/>
                  <a:ext cx="156775" cy="174875"/>
                </a:xfrm>
                <a:custGeom>
                  <a:avLst/>
                  <a:gdLst/>
                  <a:ahLst/>
                  <a:cxnLst/>
                  <a:rect l="l" t="t" r="r" b="b"/>
                  <a:pathLst>
                    <a:path w="6271" h="6994"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25" name="Google Shape;9226;p73">
                  <a:extLst>
                    <a:ext uri="{FF2B5EF4-FFF2-40B4-BE49-F238E27FC236}">
                      <a16:creationId xmlns:a16="http://schemas.microsoft.com/office/drawing/2014/main" id="{CC78B6C4-7C61-30AD-F641-EA84FB5ECFD9}"/>
                    </a:ext>
                  </a:extLst>
                </p:cNvPr>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36" name="Google Shape;9227;p73">
                <a:extLst>
                  <a:ext uri="{FF2B5EF4-FFF2-40B4-BE49-F238E27FC236}">
                    <a16:creationId xmlns:a16="http://schemas.microsoft.com/office/drawing/2014/main" id="{D75E292A-3B58-8F71-4117-C3C4A9D68884}"/>
                  </a:ext>
                </a:extLst>
              </p:cNvPr>
              <p:cNvGrpSpPr/>
              <p:nvPr/>
            </p:nvGrpSpPr>
            <p:grpSpPr>
              <a:xfrm>
                <a:off x="2672056" y="1687222"/>
                <a:ext cx="497951" cy="501923"/>
                <a:chOff x="1777925" y="1953700"/>
                <a:chExt cx="294600" cy="296950"/>
              </a:xfrm>
              <a:grpFill/>
            </p:grpSpPr>
            <p:sp>
              <p:nvSpPr>
                <p:cNvPr id="417" name="Google Shape;9228;p73">
                  <a:extLst>
                    <a:ext uri="{FF2B5EF4-FFF2-40B4-BE49-F238E27FC236}">
                      <a16:creationId xmlns:a16="http://schemas.microsoft.com/office/drawing/2014/main" id="{4EC4D8BA-9108-CE4E-F7D9-764FC6D5AE38}"/>
                    </a:ext>
                  </a:extLst>
                </p:cNvPr>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18" name="Google Shape;9229;p73">
                  <a:extLst>
                    <a:ext uri="{FF2B5EF4-FFF2-40B4-BE49-F238E27FC236}">
                      <a16:creationId xmlns:a16="http://schemas.microsoft.com/office/drawing/2014/main" id="{763539D6-E0E4-0780-1E42-9089DAA91797}"/>
                    </a:ext>
                  </a:extLst>
                </p:cNvPr>
                <p:cNvSpPr/>
                <p:nvPr/>
              </p:nvSpPr>
              <p:spPr>
                <a:xfrm>
                  <a:off x="1777925" y="1953700"/>
                  <a:ext cx="278050" cy="198675"/>
                </a:xfrm>
                <a:custGeom>
                  <a:avLst/>
                  <a:gdLst/>
                  <a:ahLst/>
                  <a:cxnLst/>
                  <a:rect l="l" t="t" r="r" b="b"/>
                  <a:pathLst>
                    <a:path w="11122" h="7945"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19" name="Google Shape;9230;p73">
                  <a:extLst>
                    <a:ext uri="{FF2B5EF4-FFF2-40B4-BE49-F238E27FC236}">
                      <a16:creationId xmlns:a16="http://schemas.microsoft.com/office/drawing/2014/main" id="{144B6A54-87DE-6739-554A-3C29B57EDEFF}"/>
                    </a:ext>
                  </a:extLst>
                </p:cNvPr>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20" name="Google Shape;9231;p73">
                  <a:extLst>
                    <a:ext uri="{FF2B5EF4-FFF2-40B4-BE49-F238E27FC236}">
                      <a16:creationId xmlns:a16="http://schemas.microsoft.com/office/drawing/2014/main" id="{4BE1A24F-D52C-6F83-79C1-4BFCE5C5D671}"/>
                    </a:ext>
                  </a:extLst>
                </p:cNvPr>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37" name="Google Shape;9232;p73">
                <a:extLst>
                  <a:ext uri="{FF2B5EF4-FFF2-40B4-BE49-F238E27FC236}">
                    <a16:creationId xmlns:a16="http://schemas.microsoft.com/office/drawing/2014/main" id="{455072A6-408D-BE30-A53B-D17E8D57E764}"/>
                  </a:ext>
                </a:extLst>
              </p:cNvPr>
              <p:cNvGrpSpPr/>
              <p:nvPr/>
            </p:nvGrpSpPr>
            <p:grpSpPr>
              <a:xfrm>
                <a:off x="2694705" y="2282300"/>
                <a:ext cx="452652" cy="497951"/>
                <a:chOff x="1790525" y="2319150"/>
                <a:chExt cx="267800" cy="294600"/>
              </a:xfrm>
              <a:grpFill/>
            </p:grpSpPr>
            <p:sp>
              <p:nvSpPr>
                <p:cNvPr id="415" name="Google Shape;9233;p73">
                  <a:extLst>
                    <a:ext uri="{FF2B5EF4-FFF2-40B4-BE49-F238E27FC236}">
                      <a16:creationId xmlns:a16="http://schemas.microsoft.com/office/drawing/2014/main" id="{77D6A4E7-479E-DEB5-0A32-605A807998E2}"/>
                    </a:ext>
                  </a:extLst>
                </p:cNvPr>
                <p:cNvSpPr/>
                <p:nvPr/>
              </p:nvSpPr>
              <p:spPr>
                <a:xfrm>
                  <a:off x="1881100" y="2423125"/>
                  <a:ext cx="88225" cy="155175"/>
                </a:xfrm>
                <a:custGeom>
                  <a:avLst/>
                  <a:gdLst/>
                  <a:ahLst/>
                  <a:cxnLst/>
                  <a:rect l="l" t="t" r="r" b="b"/>
                  <a:pathLst>
                    <a:path w="3529" h="6207" extrusionOk="0">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16" name="Google Shape;9234;p73">
                  <a:extLst>
                    <a:ext uri="{FF2B5EF4-FFF2-40B4-BE49-F238E27FC236}">
                      <a16:creationId xmlns:a16="http://schemas.microsoft.com/office/drawing/2014/main" id="{4A983F91-3049-CA5F-F121-7469D95D91F7}"/>
                    </a:ext>
                  </a:extLst>
                </p:cNvPr>
                <p:cNvSpPr/>
                <p:nvPr/>
              </p:nvSpPr>
              <p:spPr>
                <a:xfrm>
                  <a:off x="1790525" y="2319150"/>
                  <a:ext cx="267800" cy="294600"/>
                </a:xfrm>
                <a:custGeom>
                  <a:avLst/>
                  <a:gdLst/>
                  <a:ahLst/>
                  <a:cxnLst/>
                  <a:rect l="l" t="t" r="r" b="b"/>
                  <a:pathLst>
                    <a:path w="10712" h="11784" extrusionOk="0">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338" name="Google Shape;9235;p73">
                <a:extLst>
                  <a:ext uri="{FF2B5EF4-FFF2-40B4-BE49-F238E27FC236}">
                    <a16:creationId xmlns:a16="http://schemas.microsoft.com/office/drawing/2014/main" id="{EF306A87-E109-5EB9-1920-6737CF1E5FCB}"/>
                  </a:ext>
                </a:extLst>
              </p:cNvPr>
              <p:cNvSpPr/>
              <p:nvPr/>
            </p:nvSpPr>
            <p:spPr>
              <a:xfrm>
                <a:off x="2670025" y="2923979"/>
                <a:ext cx="501965" cy="501923"/>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339" name="Google Shape;9236;p73">
                <a:extLst>
                  <a:ext uri="{FF2B5EF4-FFF2-40B4-BE49-F238E27FC236}">
                    <a16:creationId xmlns:a16="http://schemas.microsoft.com/office/drawing/2014/main" id="{374E8B9E-01FC-4644-13CC-B61ADD6F8285}"/>
                  </a:ext>
                </a:extLst>
              </p:cNvPr>
              <p:cNvGrpSpPr/>
              <p:nvPr/>
            </p:nvGrpSpPr>
            <p:grpSpPr>
              <a:xfrm>
                <a:off x="5851480" y="1688532"/>
                <a:ext cx="500612" cy="499303"/>
                <a:chOff x="3599700" y="1954475"/>
                <a:chExt cx="296175" cy="295400"/>
              </a:xfrm>
              <a:grpFill/>
            </p:grpSpPr>
            <p:sp>
              <p:nvSpPr>
                <p:cNvPr id="412" name="Google Shape;9237;p73">
                  <a:extLst>
                    <a:ext uri="{FF2B5EF4-FFF2-40B4-BE49-F238E27FC236}">
                      <a16:creationId xmlns:a16="http://schemas.microsoft.com/office/drawing/2014/main" id="{A154EAEE-DA47-949C-DA0A-ACC116AE37E4}"/>
                    </a:ext>
                  </a:extLst>
                </p:cNvPr>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13" name="Google Shape;9238;p73">
                  <a:extLst>
                    <a:ext uri="{FF2B5EF4-FFF2-40B4-BE49-F238E27FC236}">
                      <a16:creationId xmlns:a16="http://schemas.microsoft.com/office/drawing/2014/main" id="{F5B8ED50-B8C1-EBCC-317B-A569CB6A3ECA}"/>
                    </a:ext>
                  </a:extLst>
                </p:cNvPr>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14" name="Google Shape;9239;p73">
                  <a:extLst>
                    <a:ext uri="{FF2B5EF4-FFF2-40B4-BE49-F238E27FC236}">
                      <a16:creationId xmlns:a16="http://schemas.microsoft.com/office/drawing/2014/main" id="{A504CC3F-E211-979A-476B-B450232B8040}"/>
                    </a:ext>
                  </a:extLst>
                </p:cNvPr>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40" name="Google Shape;9240;p73">
                <a:extLst>
                  <a:ext uri="{FF2B5EF4-FFF2-40B4-BE49-F238E27FC236}">
                    <a16:creationId xmlns:a16="http://schemas.microsoft.com/office/drawing/2014/main" id="{47A8B071-6256-F775-815E-BEE203B8769B}"/>
                  </a:ext>
                </a:extLst>
              </p:cNvPr>
              <p:cNvGrpSpPr/>
              <p:nvPr/>
            </p:nvGrpSpPr>
            <p:grpSpPr>
              <a:xfrm>
                <a:off x="5852810" y="2282300"/>
                <a:ext cx="497951" cy="497951"/>
                <a:chOff x="3601275" y="2319150"/>
                <a:chExt cx="294600" cy="294600"/>
              </a:xfrm>
              <a:grpFill/>
            </p:grpSpPr>
            <p:sp>
              <p:nvSpPr>
                <p:cNvPr id="410" name="Google Shape;9241;p73">
                  <a:extLst>
                    <a:ext uri="{FF2B5EF4-FFF2-40B4-BE49-F238E27FC236}">
                      <a16:creationId xmlns:a16="http://schemas.microsoft.com/office/drawing/2014/main" id="{9B4976BE-9EDC-5A2D-5289-89ACF54C0A83}"/>
                    </a:ext>
                  </a:extLst>
                </p:cNvPr>
                <p:cNvSpPr/>
                <p:nvPr/>
              </p:nvSpPr>
              <p:spPr>
                <a:xfrm>
                  <a:off x="3601275" y="2319150"/>
                  <a:ext cx="294600" cy="294600"/>
                </a:xfrm>
                <a:custGeom>
                  <a:avLst/>
                  <a:gdLst/>
                  <a:ahLst/>
                  <a:cxnLst/>
                  <a:rect l="l" t="t" r="r" b="b"/>
                  <a:pathLst>
                    <a:path w="11784" h="11784" extrusionOk="0">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11" name="Google Shape;9242;p73">
                  <a:extLst>
                    <a:ext uri="{FF2B5EF4-FFF2-40B4-BE49-F238E27FC236}">
                      <a16:creationId xmlns:a16="http://schemas.microsoft.com/office/drawing/2014/main" id="{E17863E7-E558-9AF7-6729-61F0D8FDD380}"/>
                    </a:ext>
                  </a:extLst>
                </p:cNvPr>
                <p:cNvSpPr/>
                <p:nvPr/>
              </p:nvSpPr>
              <p:spPr>
                <a:xfrm>
                  <a:off x="3713900" y="2434350"/>
                  <a:ext cx="55950" cy="52200"/>
                </a:xfrm>
                <a:custGeom>
                  <a:avLst/>
                  <a:gdLst/>
                  <a:ahLst/>
                  <a:cxnLst/>
                  <a:rect l="l" t="t" r="r" b="b"/>
                  <a:pathLst>
                    <a:path w="2238" h="2088" extrusionOk="0">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341" name="Google Shape;9243;p73">
                <a:extLst>
                  <a:ext uri="{FF2B5EF4-FFF2-40B4-BE49-F238E27FC236}">
                    <a16:creationId xmlns:a16="http://schemas.microsoft.com/office/drawing/2014/main" id="{F0E88395-65C9-4AB2-5526-BF6891CC4E4E}"/>
                  </a:ext>
                </a:extLst>
              </p:cNvPr>
              <p:cNvSpPr/>
              <p:nvPr/>
            </p:nvSpPr>
            <p:spPr>
              <a:xfrm>
                <a:off x="5852086" y="2925310"/>
                <a:ext cx="499303" cy="499261"/>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342" name="Google Shape;9244;p73">
                <a:extLst>
                  <a:ext uri="{FF2B5EF4-FFF2-40B4-BE49-F238E27FC236}">
                    <a16:creationId xmlns:a16="http://schemas.microsoft.com/office/drawing/2014/main" id="{7B88E568-C0B8-2AA2-AB8B-F3DBB3533F5F}"/>
                  </a:ext>
                </a:extLst>
              </p:cNvPr>
              <p:cNvGrpSpPr/>
              <p:nvPr/>
            </p:nvGrpSpPr>
            <p:grpSpPr>
              <a:xfrm>
                <a:off x="9032639" y="1687898"/>
                <a:ext cx="469977" cy="500571"/>
                <a:chOff x="5421475" y="1945825"/>
                <a:chExt cx="278050" cy="296150"/>
              </a:xfrm>
              <a:grpFill/>
            </p:grpSpPr>
            <p:sp>
              <p:nvSpPr>
                <p:cNvPr id="402" name="Google Shape;9245;p73">
                  <a:extLst>
                    <a:ext uri="{FF2B5EF4-FFF2-40B4-BE49-F238E27FC236}">
                      <a16:creationId xmlns:a16="http://schemas.microsoft.com/office/drawing/2014/main" id="{E4A71313-15B6-94C7-F9AF-D37C4BFB4471}"/>
                    </a:ext>
                  </a:extLst>
                </p:cNvPr>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03" name="Google Shape;9246;p73">
                  <a:extLst>
                    <a:ext uri="{FF2B5EF4-FFF2-40B4-BE49-F238E27FC236}">
                      <a16:creationId xmlns:a16="http://schemas.microsoft.com/office/drawing/2014/main" id="{09CAE44D-18C9-26E2-D278-5E01BC798E85}"/>
                    </a:ext>
                  </a:extLst>
                </p:cNvPr>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04" name="Google Shape;9247;p73">
                  <a:extLst>
                    <a:ext uri="{FF2B5EF4-FFF2-40B4-BE49-F238E27FC236}">
                      <a16:creationId xmlns:a16="http://schemas.microsoft.com/office/drawing/2014/main" id="{DBC09EFC-5383-30B8-652F-8834F5D053D0}"/>
                    </a:ext>
                  </a:extLst>
                </p:cNvPr>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05" name="Google Shape;9248;p73">
                  <a:extLst>
                    <a:ext uri="{FF2B5EF4-FFF2-40B4-BE49-F238E27FC236}">
                      <a16:creationId xmlns:a16="http://schemas.microsoft.com/office/drawing/2014/main" id="{2DF22385-3DA1-4583-1264-7F4F1C1792CA}"/>
                    </a:ext>
                  </a:extLst>
                </p:cNvPr>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06" name="Google Shape;9249;p73">
                  <a:extLst>
                    <a:ext uri="{FF2B5EF4-FFF2-40B4-BE49-F238E27FC236}">
                      <a16:creationId xmlns:a16="http://schemas.microsoft.com/office/drawing/2014/main" id="{795213A2-5C28-9944-27A6-344BD4D42506}"/>
                    </a:ext>
                  </a:extLst>
                </p:cNvPr>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07" name="Google Shape;9250;p73">
                  <a:extLst>
                    <a:ext uri="{FF2B5EF4-FFF2-40B4-BE49-F238E27FC236}">
                      <a16:creationId xmlns:a16="http://schemas.microsoft.com/office/drawing/2014/main" id="{ECF0E145-D768-7AFF-3087-6CB137E5A797}"/>
                    </a:ext>
                  </a:extLst>
                </p:cNvPr>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08" name="Google Shape;9251;p73">
                  <a:extLst>
                    <a:ext uri="{FF2B5EF4-FFF2-40B4-BE49-F238E27FC236}">
                      <a16:creationId xmlns:a16="http://schemas.microsoft.com/office/drawing/2014/main" id="{7FE16577-A57E-CEA0-086F-D6C0D1302024}"/>
                    </a:ext>
                  </a:extLst>
                </p:cNvPr>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09" name="Google Shape;9252;p73">
                  <a:extLst>
                    <a:ext uri="{FF2B5EF4-FFF2-40B4-BE49-F238E27FC236}">
                      <a16:creationId xmlns:a16="http://schemas.microsoft.com/office/drawing/2014/main" id="{B19216E4-5855-C30E-5839-7E523FBEDAAD}"/>
                    </a:ext>
                  </a:extLst>
                </p:cNvPr>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343" name="Google Shape;9253;p73">
                <a:extLst>
                  <a:ext uri="{FF2B5EF4-FFF2-40B4-BE49-F238E27FC236}">
                    <a16:creationId xmlns:a16="http://schemas.microsoft.com/office/drawing/2014/main" id="{97A7698C-D053-2F9B-7404-82384FA1A1F1}"/>
                  </a:ext>
                </a:extLst>
              </p:cNvPr>
              <p:cNvSpPr/>
              <p:nvPr/>
            </p:nvSpPr>
            <p:spPr>
              <a:xfrm>
                <a:off x="9014587" y="2279632"/>
                <a:ext cx="505937" cy="503276"/>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344" name="Google Shape;9254;p73">
                <a:extLst>
                  <a:ext uri="{FF2B5EF4-FFF2-40B4-BE49-F238E27FC236}">
                    <a16:creationId xmlns:a16="http://schemas.microsoft.com/office/drawing/2014/main" id="{8CA8402F-4FBF-8203-5CCD-DF77F0669DB1}"/>
                  </a:ext>
                </a:extLst>
              </p:cNvPr>
              <p:cNvGrpSpPr/>
              <p:nvPr/>
            </p:nvGrpSpPr>
            <p:grpSpPr>
              <a:xfrm>
                <a:off x="9016666" y="3013844"/>
                <a:ext cx="501923" cy="322206"/>
                <a:chOff x="5411225" y="2726350"/>
                <a:chExt cx="296950" cy="190625"/>
              </a:xfrm>
              <a:grpFill/>
            </p:grpSpPr>
            <p:sp>
              <p:nvSpPr>
                <p:cNvPr id="400" name="Google Shape;9255;p73">
                  <a:extLst>
                    <a:ext uri="{FF2B5EF4-FFF2-40B4-BE49-F238E27FC236}">
                      <a16:creationId xmlns:a16="http://schemas.microsoft.com/office/drawing/2014/main" id="{F23CE406-FB4E-CA8E-F034-7133F4065E6F}"/>
                    </a:ext>
                  </a:extLst>
                </p:cNvPr>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01" name="Google Shape;9256;p73">
                  <a:extLst>
                    <a:ext uri="{FF2B5EF4-FFF2-40B4-BE49-F238E27FC236}">
                      <a16:creationId xmlns:a16="http://schemas.microsoft.com/office/drawing/2014/main" id="{2AE7B036-7C07-D387-5229-6ADFBFB1F2E8}"/>
                    </a:ext>
                  </a:extLst>
                </p:cNvPr>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45" name="Google Shape;9257;p73">
                <a:extLst>
                  <a:ext uri="{FF2B5EF4-FFF2-40B4-BE49-F238E27FC236}">
                    <a16:creationId xmlns:a16="http://schemas.microsoft.com/office/drawing/2014/main" id="{6AFDB586-782E-2EDB-7C07-FD2E2EB1372E}"/>
                  </a:ext>
                </a:extLst>
              </p:cNvPr>
              <p:cNvGrpSpPr/>
              <p:nvPr/>
            </p:nvGrpSpPr>
            <p:grpSpPr>
              <a:xfrm>
                <a:off x="10924848" y="1704399"/>
                <a:ext cx="503233" cy="467568"/>
                <a:chOff x="6524150" y="1938725"/>
                <a:chExt cx="297725" cy="276625"/>
              </a:xfrm>
              <a:grpFill/>
            </p:grpSpPr>
            <p:sp>
              <p:nvSpPr>
                <p:cNvPr id="396" name="Google Shape;9258;p73">
                  <a:extLst>
                    <a:ext uri="{FF2B5EF4-FFF2-40B4-BE49-F238E27FC236}">
                      <a16:creationId xmlns:a16="http://schemas.microsoft.com/office/drawing/2014/main" id="{09B0CB94-E580-2F74-850A-51F121821052}"/>
                    </a:ext>
                  </a:extLst>
                </p:cNvPr>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97" name="Google Shape;9259;p73">
                  <a:extLst>
                    <a:ext uri="{FF2B5EF4-FFF2-40B4-BE49-F238E27FC236}">
                      <a16:creationId xmlns:a16="http://schemas.microsoft.com/office/drawing/2014/main" id="{74E293AA-9290-60B1-3A2C-1B96FCEDF533}"/>
                    </a:ext>
                  </a:extLst>
                </p:cNvPr>
                <p:cNvSpPr/>
                <p:nvPr/>
              </p:nvSpPr>
              <p:spPr>
                <a:xfrm>
                  <a:off x="6664325" y="1938725"/>
                  <a:ext cx="17375" cy="43350"/>
                </a:xfrm>
                <a:custGeom>
                  <a:avLst/>
                  <a:gdLst/>
                  <a:ahLst/>
                  <a:cxnLst/>
                  <a:rect l="l" t="t" r="r" b="b"/>
                  <a:pathLst>
                    <a:path w="695" h="1733"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98" name="Google Shape;9260;p73">
                  <a:extLst>
                    <a:ext uri="{FF2B5EF4-FFF2-40B4-BE49-F238E27FC236}">
                      <a16:creationId xmlns:a16="http://schemas.microsoft.com/office/drawing/2014/main" id="{A876B01B-8D9D-CE72-E34A-26CB2D899612}"/>
                    </a:ext>
                  </a:extLst>
                </p:cNvPr>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99" name="Google Shape;9261;p73">
                  <a:extLst>
                    <a:ext uri="{FF2B5EF4-FFF2-40B4-BE49-F238E27FC236}">
                      <a16:creationId xmlns:a16="http://schemas.microsoft.com/office/drawing/2014/main" id="{090A9129-41DB-B84E-923B-A1F59E295A46}"/>
                    </a:ext>
                  </a:extLst>
                </p:cNvPr>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46" name="Google Shape;9262;p73">
                <a:extLst>
                  <a:ext uri="{FF2B5EF4-FFF2-40B4-BE49-F238E27FC236}">
                    <a16:creationId xmlns:a16="http://schemas.microsoft.com/office/drawing/2014/main" id="{E2F09B9F-C942-1A51-FA7F-1ABC40F1B7F4}"/>
                  </a:ext>
                </a:extLst>
              </p:cNvPr>
              <p:cNvGrpSpPr/>
              <p:nvPr/>
            </p:nvGrpSpPr>
            <p:grpSpPr>
              <a:xfrm>
                <a:off x="3302285" y="1687877"/>
                <a:ext cx="501965" cy="500612"/>
                <a:chOff x="2141000" y="1954475"/>
                <a:chExt cx="296975" cy="296175"/>
              </a:xfrm>
              <a:grpFill/>
            </p:grpSpPr>
            <p:sp>
              <p:nvSpPr>
                <p:cNvPr id="392" name="Google Shape;9263;p73">
                  <a:extLst>
                    <a:ext uri="{FF2B5EF4-FFF2-40B4-BE49-F238E27FC236}">
                      <a16:creationId xmlns:a16="http://schemas.microsoft.com/office/drawing/2014/main" id="{C46C9A33-DB53-4A34-B19A-902F665AE691}"/>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93" name="Google Shape;9264;p73">
                  <a:extLst>
                    <a:ext uri="{FF2B5EF4-FFF2-40B4-BE49-F238E27FC236}">
                      <a16:creationId xmlns:a16="http://schemas.microsoft.com/office/drawing/2014/main" id="{3DE3D48D-6043-04E4-C36B-BD47D115DB7E}"/>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94" name="Google Shape;9265;p73">
                  <a:extLst>
                    <a:ext uri="{FF2B5EF4-FFF2-40B4-BE49-F238E27FC236}">
                      <a16:creationId xmlns:a16="http://schemas.microsoft.com/office/drawing/2014/main" id="{17CAEA8E-951C-906D-B06D-4AFE63BCEB6F}"/>
                    </a:ext>
                  </a:extLst>
                </p:cNvPr>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95" name="Google Shape;9266;p73">
                  <a:extLst>
                    <a:ext uri="{FF2B5EF4-FFF2-40B4-BE49-F238E27FC236}">
                      <a16:creationId xmlns:a16="http://schemas.microsoft.com/office/drawing/2014/main" id="{652446A1-D8A5-250B-9EAD-147B98FD54D8}"/>
                    </a:ext>
                  </a:extLst>
                </p:cNvPr>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47" name="Google Shape;9267;p73">
                <a:extLst>
                  <a:ext uri="{FF2B5EF4-FFF2-40B4-BE49-F238E27FC236}">
                    <a16:creationId xmlns:a16="http://schemas.microsoft.com/office/drawing/2014/main" id="{32918F37-9FE8-97AA-7E9B-B8FAE5F86290}"/>
                  </a:ext>
                </a:extLst>
              </p:cNvPr>
              <p:cNvGrpSpPr/>
              <p:nvPr/>
            </p:nvGrpSpPr>
            <p:grpSpPr>
              <a:xfrm>
                <a:off x="3292988" y="2281454"/>
                <a:ext cx="520558" cy="499641"/>
                <a:chOff x="2140225" y="2318650"/>
                <a:chExt cx="307975" cy="295600"/>
              </a:xfrm>
              <a:grpFill/>
            </p:grpSpPr>
            <p:sp>
              <p:nvSpPr>
                <p:cNvPr id="390" name="Google Shape;9268;p73">
                  <a:extLst>
                    <a:ext uri="{FF2B5EF4-FFF2-40B4-BE49-F238E27FC236}">
                      <a16:creationId xmlns:a16="http://schemas.microsoft.com/office/drawing/2014/main" id="{28F4BEE7-5036-AC26-B81E-59FA43D38AF6}"/>
                    </a:ext>
                  </a:extLst>
                </p:cNvPr>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91" name="Google Shape;9269;p73">
                  <a:extLst>
                    <a:ext uri="{FF2B5EF4-FFF2-40B4-BE49-F238E27FC236}">
                      <a16:creationId xmlns:a16="http://schemas.microsoft.com/office/drawing/2014/main" id="{1CD6ADDD-5CCD-FF32-C8C7-B590A1BEC7D7}"/>
                    </a:ext>
                  </a:extLst>
                </p:cNvPr>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48" name="Google Shape;9270;p73">
                <a:extLst>
                  <a:ext uri="{FF2B5EF4-FFF2-40B4-BE49-F238E27FC236}">
                    <a16:creationId xmlns:a16="http://schemas.microsoft.com/office/drawing/2014/main" id="{E3E7FACC-3841-34B5-CEE1-A9D45A2A96E2}"/>
                  </a:ext>
                </a:extLst>
              </p:cNvPr>
              <p:cNvGrpSpPr/>
              <p:nvPr/>
            </p:nvGrpSpPr>
            <p:grpSpPr>
              <a:xfrm>
                <a:off x="3300954" y="2924662"/>
                <a:ext cx="504627" cy="500571"/>
                <a:chOff x="2139425" y="2682250"/>
                <a:chExt cx="298550" cy="296150"/>
              </a:xfrm>
              <a:grpFill/>
            </p:grpSpPr>
            <p:sp>
              <p:nvSpPr>
                <p:cNvPr id="386" name="Google Shape;9271;p73">
                  <a:extLst>
                    <a:ext uri="{FF2B5EF4-FFF2-40B4-BE49-F238E27FC236}">
                      <a16:creationId xmlns:a16="http://schemas.microsoft.com/office/drawing/2014/main" id="{B8BFB294-F8A8-8258-7DEB-F34261367C47}"/>
                    </a:ext>
                  </a:extLst>
                </p:cNvPr>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87" name="Google Shape;9272;p73">
                  <a:extLst>
                    <a:ext uri="{FF2B5EF4-FFF2-40B4-BE49-F238E27FC236}">
                      <a16:creationId xmlns:a16="http://schemas.microsoft.com/office/drawing/2014/main" id="{91E65372-4787-5A93-6765-7B5F61C1F144}"/>
                    </a:ext>
                  </a:extLst>
                </p:cNvPr>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88" name="Google Shape;9273;p73">
                  <a:extLst>
                    <a:ext uri="{FF2B5EF4-FFF2-40B4-BE49-F238E27FC236}">
                      <a16:creationId xmlns:a16="http://schemas.microsoft.com/office/drawing/2014/main" id="{74551508-6E2B-8DE4-7F28-6A61EC804FCF}"/>
                    </a:ext>
                  </a:extLst>
                </p:cNvPr>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89" name="Google Shape;9274;p73">
                  <a:extLst>
                    <a:ext uri="{FF2B5EF4-FFF2-40B4-BE49-F238E27FC236}">
                      <a16:creationId xmlns:a16="http://schemas.microsoft.com/office/drawing/2014/main" id="{5BF457F6-5308-1D89-1558-32DC126F6CA3}"/>
                    </a:ext>
                  </a:extLst>
                </p:cNvPr>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49" name="Google Shape;9275;p73">
                <a:extLst>
                  <a:ext uri="{FF2B5EF4-FFF2-40B4-BE49-F238E27FC236}">
                    <a16:creationId xmlns:a16="http://schemas.microsoft.com/office/drawing/2014/main" id="{777D71E2-818E-0051-8832-015AF86CFB40}"/>
                  </a:ext>
                </a:extLst>
              </p:cNvPr>
              <p:cNvGrpSpPr/>
              <p:nvPr/>
            </p:nvGrpSpPr>
            <p:grpSpPr>
              <a:xfrm>
                <a:off x="6474398" y="1748451"/>
                <a:ext cx="501965" cy="379464"/>
                <a:chOff x="3962775" y="1990700"/>
                <a:chExt cx="296975" cy="224500"/>
              </a:xfrm>
              <a:grpFill/>
            </p:grpSpPr>
            <p:sp>
              <p:nvSpPr>
                <p:cNvPr id="382" name="Google Shape;9276;p73">
                  <a:extLst>
                    <a:ext uri="{FF2B5EF4-FFF2-40B4-BE49-F238E27FC236}">
                      <a16:creationId xmlns:a16="http://schemas.microsoft.com/office/drawing/2014/main" id="{B8950D4E-3FF5-CB97-1725-E3C805448007}"/>
                    </a:ext>
                  </a:extLst>
                </p:cNvPr>
                <p:cNvSpPr/>
                <p:nvPr/>
              </p:nvSpPr>
              <p:spPr>
                <a:xfrm>
                  <a:off x="4216400" y="2093100"/>
                  <a:ext cx="43350" cy="18150"/>
                </a:xfrm>
                <a:custGeom>
                  <a:avLst/>
                  <a:gdLst/>
                  <a:ahLst/>
                  <a:cxnLst/>
                  <a:rect l="l" t="t" r="r" b="b"/>
                  <a:pathLst>
                    <a:path w="1733"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83" name="Google Shape;9277;p73">
                  <a:extLst>
                    <a:ext uri="{FF2B5EF4-FFF2-40B4-BE49-F238E27FC236}">
                      <a16:creationId xmlns:a16="http://schemas.microsoft.com/office/drawing/2014/main" id="{15C6F00B-C538-3AF2-F6D0-DD5A00356746}"/>
                    </a:ext>
                  </a:extLst>
                </p:cNvPr>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84" name="Google Shape;9278;p73">
                  <a:extLst>
                    <a:ext uri="{FF2B5EF4-FFF2-40B4-BE49-F238E27FC236}">
                      <a16:creationId xmlns:a16="http://schemas.microsoft.com/office/drawing/2014/main" id="{9C7AE5D8-9A61-36D4-C88B-C23425F41FF1}"/>
                    </a:ext>
                  </a:extLst>
                </p:cNvPr>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85" name="Google Shape;9279;p73">
                  <a:extLst>
                    <a:ext uri="{FF2B5EF4-FFF2-40B4-BE49-F238E27FC236}">
                      <a16:creationId xmlns:a16="http://schemas.microsoft.com/office/drawing/2014/main" id="{45333188-5CB2-F4D9-316E-7D0A163B7EFB}"/>
                    </a:ext>
                  </a:extLst>
                </p:cNvPr>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50" name="Google Shape;9280;p73">
                <a:extLst>
                  <a:ext uri="{FF2B5EF4-FFF2-40B4-BE49-F238E27FC236}">
                    <a16:creationId xmlns:a16="http://schemas.microsoft.com/office/drawing/2014/main" id="{F150735E-94FF-197C-AAA7-B56B9CBAE32C}"/>
                  </a:ext>
                </a:extLst>
              </p:cNvPr>
              <p:cNvGrpSpPr/>
              <p:nvPr/>
            </p:nvGrpSpPr>
            <p:grpSpPr>
              <a:xfrm>
                <a:off x="6475075" y="2280968"/>
                <a:ext cx="500612" cy="500612"/>
                <a:chOff x="3963575" y="2317575"/>
                <a:chExt cx="296175" cy="296175"/>
              </a:xfrm>
              <a:grpFill/>
            </p:grpSpPr>
            <p:sp>
              <p:nvSpPr>
                <p:cNvPr id="366" name="Google Shape;9281;p73">
                  <a:extLst>
                    <a:ext uri="{FF2B5EF4-FFF2-40B4-BE49-F238E27FC236}">
                      <a16:creationId xmlns:a16="http://schemas.microsoft.com/office/drawing/2014/main" id="{B758AC8F-89F0-E608-0E43-85A59B7418C7}"/>
                    </a:ext>
                  </a:extLst>
                </p:cNvPr>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67" name="Google Shape;9282;p73">
                  <a:extLst>
                    <a:ext uri="{FF2B5EF4-FFF2-40B4-BE49-F238E27FC236}">
                      <a16:creationId xmlns:a16="http://schemas.microsoft.com/office/drawing/2014/main" id="{CC9B0B48-CF1E-8A47-42CE-C7DBCCCFE10C}"/>
                    </a:ext>
                  </a:extLst>
                </p:cNvPr>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68" name="Google Shape;9283;p73">
                  <a:extLst>
                    <a:ext uri="{FF2B5EF4-FFF2-40B4-BE49-F238E27FC236}">
                      <a16:creationId xmlns:a16="http://schemas.microsoft.com/office/drawing/2014/main" id="{6185212F-5357-6581-E229-FDB779CBBC9F}"/>
                    </a:ext>
                  </a:extLst>
                </p:cNvPr>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69" name="Google Shape;9284;p73">
                  <a:extLst>
                    <a:ext uri="{FF2B5EF4-FFF2-40B4-BE49-F238E27FC236}">
                      <a16:creationId xmlns:a16="http://schemas.microsoft.com/office/drawing/2014/main" id="{631353B3-AC2B-2105-B872-211D0715B9B8}"/>
                    </a:ext>
                  </a:extLst>
                </p:cNvPr>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70" name="Google Shape;9285;p73">
                  <a:extLst>
                    <a:ext uri="{FF2B5EF4-FFF2-40B4-BE49-F238E27FC236}">
                      <a16:creationId xmlns:a16="http://schemas.microsoft.com/office/drawing/2014/main" id="{30523FFC-2615-03B6-7616-D40AE14D3A5D}"/>
                    </a:ext>
                  </a:extLst>
                </p:cNvPr>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71" name="Google Shape;9286;p73">
                  <a:extLst>
                    <a:ext uri="{FF2B5EF4-FFF2-40B4-BE49-F238E27FC236}">
                      <a16:creationId xmlns:a16="http://schemas.microsoft.com/office/drawing/2014/main" id="{194E33DF-D10B-6534-FAFA-704A5DFE40E0}"/>
                    </a:ext>
                  </a:extLst>
                </p:cNvPr>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72" name="Google Shape;9287;p73">
                  <a:extLst>
                    <a:ext uri="{FF2B5EF4-FFF2-40B4-BE49-F238E27FC236}">
                      <a16:creationId xmlns:a16="http://schemas.microsoft.com/office/drawing/2014/main" id="{4C6C3101-348B-57F3-DF4D-012A9780AC6C}"/>
                    </a:ext>
                  </a:extLst>
                </p:cNvPr>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73" name="Google Shape;9288;p73">
                  <a:extLst>
                    <a:ext uri="{FF2B5EF4-FFF2-40B4-BE49-F238E27FC236}">
                      <a16:creationId xmlns:a16="http://schemas.microsoft.com/office/drawing/2014/main" id="{ABFFBDF8-4375-7737-CDA4-19AB37DBA682}"/>
                    </a:ext>
                  </a:extLst>
                </p:cNvPr>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74" name="Google Shape;9289;p73">
                  <a:extLst>
                    <a:ext uri="{FF2B5EF4-FFF2-40B4-BE49-F238E27FC236}">
                      <a16:creationId xmlns:a16="http://schemas.microsoft.com/office/drawing/2014/main" id="{4E48B9C2-D684-1F0C-0CD5-1A32901FAD89}"/>
                    </a:ext>
                  </a:extLst>
                </p:cNvPr>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75" name="Google Shape;9290;p73">
                  <a:extLst>
                    <a:ext uri="{FF2B5EF4-FFF2-40B4-BE49-F238E27FC236}">
                      <a16:creationId xmlns:a16="http://schemas.microsoft.com/office/drawing/2014/main" id="{319FAE99-9A75-7024-CA73-BF033EA0791E}"/>
                    </a:ext>
                  </a:extLst>
                </p:cNvPr>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76" name="Google Shape;9291;p73">
                  <a:extLst>
                    <a:ext uri="{FF2B5EF4-FFF2-40B4-BE49-F238E27FC236}">
                      <a16:creationId xmlns:a16="http://schemas.microsoft.com/office/drawing/2014/main" id="{855FE0ED-0036-62F9-E011-FF3A4A958C08}"/>
                    </a:ext>
                  </a:extLst>
                </p:cNvPr>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77" name="Google Shape;9292;p73">
                  <a:extLst>
                    <a:ext uri="{FF2B5EF4-FFF2-40B4-BE49-F238E27FC236}">
                      <a16:creationId xmlns:a16="http://schemas.microsoft.com/office/drawing/2014/main" id="{756A6F84-4E0B-9833-1023-7C84F739B7D3}"/>
                    </a:ext>
                  </a:extLst>
                </p:cNvPr>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78" name="Google Shape;9293;p73">
                  <a:extLst>
                    <a:ext uri="{FF2B5EF4-FFF2-40B4-BE49-F238E27FC236}">
                      <a16:creationId xmlns:a16="http://schemas.microsoft.com/office/drawing/2014/main" id="{AF949B34-7FBE-017D-5516-6894B1BBCBCD}"/>
                    </a:ext>
                  </a:extLst>
                </p:cNvPr>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79" name="Google Shape;9294;p73">
                  <a:extLst>
                    <a:ext uri="{FF2B5EF4-FFF2-40B4-BE49-F238E27FC236}">
                      <a16:creationId xmlns:a16="http://schemas.microsoft.com/office/drawing/2014/main" id="{F46218DB-6420-5049-4171-E46D59D85F36}"/>
                    </a:ext>
                  </a:extLst>
                </p:cNvPr>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80" name="Google Shape;9295;p73">
                  <a:extLst>
                    <a:ext uri="{FF2B5EF4-FFF2-40B4-BE49-F238E27FC236}">
                      <a16:creationId xmlns:a16="http://schemas.microsoft.com/office/drawing/2014/main" id="{4BDC70EA-4EC8-AA3B-8EF3-80969C7524D8}"/>
                    </a:ext>
                  </a:extLst>
                </p:cNvPr>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81" name="Google Shape;9296;p73">
                  <a:extLst>
                    <a:ext uri="{FF2B5EF4-FFF2-40B4-BE49-F238E27FC236}">
                      <a16:creationId xmlns:a16="http://schemas.microsoft.com/office/drawing/2014/main" id="{F7C73700-55FC-8E3A-9630-23C6A5FC626F}"/>
                    </a:ext>
                  </a:extLst>
                </p:cNvPr>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51" name="Google Shape;9297;p73">
                <a:extLst>
                  <a:ext uri="{FF2B5EF4-FFF2-40B4-BE49-F238E27FC236}">
                    <a16:creationId xmlns:a16="http://schemas.microsoft.com/office/drawing/2014/main" id="{FE9B6086-AD12-BE85-35DF-733B56AE4B57}"/>
                  </a:ext>
                </a:extLst>
              </p:cNvPr>
              <p:cNvGrpSpPr/>
              <p:nvPr/>
            </p:nvGrpSpPr>
            <p:grpSpPr>
              <a:xfrm>
                <a:off x="6475075" y="2925316"/>
                <a:ext cx="500612" cy="499261"/>
                <a:chOff x="3962775" y="2683025"/>
                <a:chExt cx="296175" cy="295375"/>
              </a:xfrm>
              <a:grpFill/>
            </p:grpSpPr>
            <p:sp>
              <p:nvSpPr>
                <p:cNvPr id="363" name="Google Shape;9298;p73">
                  <a:extLst>
                    <a:ext uri="{FF2B5EF4-FFF2-40B4-BE49-F238E27FC236}">
                      <a16:creationId xmlns:a16="http://schemas.microsoft.com/office/drawing/2014/main" id="{C9A7EF34-5098-0E14-71AC-031720ED38C4}"/>
                    </a:ext>
                  </a:extLst>
                </p:cNvPr>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64" name="Google Shape;9299;p73">
                  <a:extLst>
                    <a:ext uri="{FF2B5EF4-FFF2-40B4-BE49-F238E27FC236}">
                      <a16:creationId xmlns:a16="http://schemas.microsoft.com/office/drawing/2014/main" id="{3D3538DD-58A4-4516-AD97-83A7CE1573CC}"/>
                    </a:ext>
                  </a:extLst>
                </p:cNvPr>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65" name="Google Shape;9300;p73">
                  <a:extLst>
                    <a:ext uri="{FF2B5EF4-FFF2-40B4-BE49-F238E27FC236}">
                      <a16:creationId xmlns:a16="http://schemas.microsoft.com/office/drawing/2014/main" id="{76259C8F-C2FA-9FF5-4355-E73AFB3AE946}"/>
                    </a:ext>
                  </a:extLst>
                </p:cNvPr>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352" name="Google Shape;9301;p73">
                <a:extLst>
                  <a:ext uri="{FF2B5EF4-FFF2-40B4-BE49-F238E27FC236}">
                    <a16:creationId xmlns:a16="http://schemas.microsoft.com/office/drawing/2014/main" id="{B9249E86-30BE-0AA5-6EC0-E9FEADD3274E}"/>
                  </a:ext>
                </a:extLst>
              </p:cNvPr>
              <p:cNvSpPr/>
              <p:nvPr/>
            </p:nvSpPr>
            <p:spPr>
              <a:xfrm>
                <a:off x="9643409" y="1688548"/>
                <a:ext cx="507290" cy="499261"/>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353" name="Google Shape;9302;p73">
                <a:extLst>
                  <a:ext uri="{FF2B5EF4-FFF2-40B4-BE49-F238E27FC236}">
                    <a16:creationId xmlns:a16="http://schemas.microsoft.com/office/drawing/2014/main" id="{0D736F61-A940-8535-F174-D8EE7343DCCA}"/>
                  </a:ext>
                </a:extLst>
              </p:cNvPr>
              <p:cNvGrpSpPr/>
              <p:nvPr/>
            </p:nvGrpSpPr>
            <p:grpSpPr>
              <a:xfrm>
                <a:off x="9647501" y="2281645"/>
                <a:ext cx="499261" cy="499261"/>
                <a:chOff x="5775900" y="2308125"/>
                <a:chExt cx="295375" cy="295375"/>
              </a:xfrm>
              <a:grpFill/>
            </p:grpSpPr>
            <p:sp>
              <p:nvSpPr>
                <p:cNvPr id="358" name="Google Shape;9303;p73">
                  <a:extLst>
                    <a:ext uri="{FF2B5EF4-FFF2-40B4-BE49-F238E27FC236}">
                      <a16:creationId xmlns:a16="http://schemas.microsoft.com/office/drawing/2014/main" id="{90B00945-FBD0-0885-1582-2971E41C3512}"/>
                    </a:ext>
                  </a:extLst>
                </p:cNvPr>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59" name="Google Shape;9304;p73">
                  <a:extLst>
                    <a:ext uri="{FF2B5EF4-FFF2-40B4-BE49-F238E27FC236}">
                      <a16:creationId xmlns:a16="http://schemas.microsoft.com/office/drawing/2014/main" id="{578CBD98-4629-D18B-B17A-320B6D85D9D9}"/>
                    </a:ext>
                  </a:extLst>
                </p:cNvPr>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60" name="Google Shape;9305;p73">
                  <a:extLst>
                    <a:ext uri="{FF2B5EF4-FFF2-40B4-BE49-F238E27FC236}">
                      <a16:creationId xmlns:a16="http://schemas.microsoft.com/office/drawing/2014/main" id="{1CF67314-F9E1-138C-4B78-D704B65CCDB8}"/>
                    </a:ext>
                  </a:extLst>
                </p:cNvPr>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61" name="Google Shape;9306;p73">
                  <a:extLst>
                    <a:ext uri="{FF2B5EF4-FFF2-40B4-BE49-F238E27FC236}">
                      <a16:creationId xmlns:a16="http://schemas.microsoft.com/office/drawing/2014/main" id="{9B7F2E9F-CB82-00B9-2826-579628D93353}"/>
                    </a:ext>
                  </a:extLst>
                </p:cNvPr>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62" name="Google Shape;9307;p73">
                  <a:extLst>
                    <a:ext uri="{FF2B5EF4-FFF2-40B4-BE49-F238E27FC236}">
                      <a16:creationId xmlns:a16="http://schemas.microsoft.com/office/drawing/2014/main" id="{3D4B135C-FE32-801A-BDFD-E34CFC3DCA74}"/>
                    </a:ext>
                  </a:extLst>
                </p:cNvPr>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54" name="Google Shape;9308;p73">
                <a:extLst>
                  <a:ext uri="{FF2B5EF4-FFF2-40B4-BE49-F238E27FC236}">
                    <a16:creationId xmlns:a16="http://schemas.microsoft.com/office/drawing/2014/main" id="{BD942A85-6270-9600-7E50-777A4E65CCF1}"/>
                  </a:ext>
                </a:extLst>
              </p:cNvPr>
              <p:cNvGrpSpPr/>
              <p:nvPr/>
            </p:nvGrpSpPr>
            <p:grpSpPr>
              <a:xfrm>
                <a:off x="9677461" y="2924641"/>
                <a:ext cx="439341" cy="500612"/>
                <a:chOff x="5794025" y="2673575"/>
                <a:chExt cx="259925" cy="296175"/>
              </a:xfrm>
              <a:grpFill/>
            </p:grpSpPr>
            <p:sp>
              <p:nvSpPr>
                <p:cNvPr id="356" name="Google Shape;9309;p73">
                  <a:extLst>
                    <a:ext uri="{FF2B5EF4-FFF2-40B4-BE49-F238E27FC236}">
                      <a16:creationId xmlns:a16="http://schemas.microsoft.com/office/drawing/2014/main" id="{4DF24AC3-27EC-84C3-5920-1DFFC5E61FDD}"/>
                    </a:ext>
                  </a:extLst>
                </p:cNvPr>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57" name="Google Shape;9310;p73">
                  <a:extLst>
                    <a:ext uri="{FF2B5EF4-FFF2-40B4-BE49-F238E27FC236}">
                      <a16:creationId xmlns:a16="http://schemas.microsoft.com/office/drawing/2014/main" id="{E6548AA0-C64A-9638-0A78-382D6C1F8416}"/>
                    </a:ext>
                  </a:extLst>
                </p:cNvPr>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355" name="Google Shape;9311;p73">
                <a:extLst>
                  <a:ext uri="{FF2B5EF4-FFF2-40B4-BE49-F238E27FC236}">
                    <a16:creationId xmlns:a16="http://schemas.microsoft.com/office/drawing/2014/main" id="{4BC2783D-3828-A1CC-B908-88BD6E5044FD}"/>
                  </a:ext>
                </a:extLst>
              </p:cNvPr>
              <p:cNvSpPr/>
              <p:nvPr/>
            </p:nvSpPr>
            <p:spPr>
              <a:xfrm>
                <a:off x="10926070" y="2281639"/>
                <a:ext cx="500612" cy="499261"/>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4" name="Group 3">
              <a:extLst>
                <a:ext uri="{FF2B5EF4-FFF2-40B4-BE49-F238E27FC236}">
                  <a16:creationId xmlns:a16="http://schemas.microsoft.com/office/drawing/2014/main" id="{B6864297-A122-D075-2B6A-6B30CD9F1822}"/>
                </a:ext>
              </a:extLst>
            </p:cNvPr>
            <p:cNvGrpSpPr/>
            <p:nvPr/>
          </p:nvGrpSpPr>
          <p:grpSpPr>
            <a:xfrm>
              <a:off x="764236" y="3833082"/>
              <a:ext cx="10663528" cy="1739406"/>
              <a:chOff x="763919" y="3746993"/>
              <a:chExt cx="10663528" cy="1739406"/>
            </a:xfrm>
            <a:grpFill/>
          </p:grpSpPr>
          <p:grpSp>
            <p:nvGrpSpPr>
              <p:cNvPr id="5" name="Google Shape;9312;p73">
                <a:extLst>
                  <a:ext uri="{FF2B5EF4-FFF2-40B4-BE49-F238E27FC236}">
                    <a16:creationId xmlns:a16="http://schemas.microsoft.com/office/drawing/2014/main" id="{066331FF-C71A-CAFD-7143-C6289D45445D}"/>
                  </a:ext>
                </a:extLst>
              </p:cNvPr>
              <p:cNvGrpSpPr/>
              <p:nvPr/>
            </p:nvGrpSpPr>
            <p:grpSpPr>
              <a:xfrm>
                <a:off x="765249" y="3749233"/>
                <a:ext cx="503276" cy="497908"/>
                <a:chOff x="581525" y="3254850"/>
                <a:chExt cx="297750" cy="294575"/>
              </a:xfrm>
              <a:grpFill/>
            </p:grpSpPr>
            <p:sp>
              <p:nvSpPr>
                <p:cNvPr id="303" name="Google Shape;9313;p73">
                  <a:extLst>
                    <a:ext uri="{FF2B5EF4-FFF2-40B4-BE49-F238E27FC236}">
                      <a16:creationId xmlns:a16="http://schemas.microsoft.com/office/drawing/2014/main" id="{9485F748-1566-4134-8D52-E9E5123B4EAF}"/>
                    </a:ext>
                  </a:extLst>
                </p:cNvPr>
                <p:cNvSpPr/>
                <p:nvPr/>
              </p:nvSpPr>
              <p:spPr>
                <a:xfrm>
                  <a:off x="616950" y="3358025"/>
                  <a:ext cx="89025" cy="86650"/>
                </a:xfrm>
                <a:custGeom>
                  <a:avLst/>
                  <a:gdLst/>
                  <a:ahLst/>
                  <a:cxnLst/>
                  <a:rect l="l" t="t" r="r" b="b"/>
                  <a:pathLst>
                    <a:path w="3560"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04" name="Google Shape;9314;p73">
                  <a:extLst>
                    <a:ext uri="{FF2B5EF4-FFF2-40B4-BE49-F238E27FC236}">
                      <a16:creationId xmlns:a16="http://schemas.microsoft.com/office/drawing/2014/main" id="{2FDD5F86-327B-6E61-542F-F119865E550B}"/>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05" name="Google Shape;9315;p73">
                  <a:extLst>
                    <a:ext uri="{FF2B5EF4-FFF2-40B4-BE49-F238E27FC236}">
                      <a16:creationId xmlns:a16="http://schemas.microsoft.com/office/drawing/2014/main" id="{278B2F95-BBE2-639D-6FFF-B3FDC13970AF}"/>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6" name="Google Shape;9316;p73">
                <a:extLst>
                  <a:ext uri="{FF2B5EF4-FFF2-40B4-BE49-F238E27FC236}">
                    <a16:creationId xmlns:a16="http://schemas.microsoft.com/office/drawing/2014/main" id="{05C320CF-6834-C712-FE0E-B896A3E6DC1E}"/>
                  </a:ext>
                </a:extLst>
              </p:cNvPr>
              <p:cNvGrpSpPr/>
              <p:nvPr/>
            </p:nvGrpSpPr>
            <p:grpSpPr>
              <a:xfrm>
                <a:off x="763919" y="4376911"/>
                <a:ext cx="505937" cy="502642"/>
                <a:chOff x="580725" y="3617925"/>
                <a:chExt cx="299325" cy="297375"/>
              </a:xfrm>
              <a:grpFill/>
            </p:grpSpPr>
            <p:sp>
              <p:nvSpPr>
                <p:cNvPr id="298" name="Google Shape;9317;p73">
                  <a:extLst>
                    <a:ext uri="{FF2B5EF4-FFF2-40B4-BE49-F238E27FC236}">
                      <a16:creationId xmlns:a16="http://schemas.microsoft.com/office/drawing/2014/main" id="{D99074E0-948C-644F-EEA7-50674FEDDB86}"/>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99" name="Google Shape;9318;p73">
                  <a:extLst>
                    <a:ext uri="{FF2B5EF4-FFF2-40B4-BE49-F238E27FC236}">
                      <a16:creationId xmlns:a16="http://schemas.microsoft.com/office/drawing/2014/main" id="{5A0B55D6-E7B9-696C-B6DB-3C663222635A}"/>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00" name="Google Shape;9319;p73">
                  <a:extLst>
                    <a:ext uri="{FF2B5EF4-FFF2-40B4-BE49-F238E27FC236}">
                      <a16:creationId xmlns:a16="http://schemas.microsoft.com/office/drawing/2014/main" id="{36C42877-1264-7814-60A5-55CB2F2AA1C4}"/>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01" name="Google Shape;9320;p73">
                  <a:extLst>
                    <a:ext uri="{FF2B5EF4-FFF2-40B4-BE49-F238E27FC236}">
                      <a16:creationId xmlns:a16="http://schemas.microsoft.com/office/drawing/2014/main" id="{26F54DCB-3EDA-148F-EB9A-41450426F5EE}"/>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302" name="Google Shape;9321;p73">
                  <a:extLst>
                    <a:ext uri="{FF2B5EF4-FFF2-40B4-BE49-F238E27FC236}">
                      <a16:creationId xmlns:a16="http://schemas.microsoft.com/office/drawing/2014/main" id="{F06D4AC3-0440-F50A-1C01-3B41E2E92EFC}"/>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7" name="Google Shape;9322;p73">
                <a:extLst>
                  <a:ext uri="{FF2B5EF4-FFF2-40B4-BE49-F238E27FC236}">
                    <a16:creationId xmlns:a16="http://schemas.microsoft.com/office/drawing/2014/main" id="{3DBF12FA-CAB3-AB2D-65AE-F0BE8F8A5837}"/>
                  </a:ext>
                </a:extLst>
              </p:cNvPr>
              <p:cNvGrpSpPr/>
              <p:nvPr/>
            </p:nvGrpSpPr>
            <p:grpSpPr>
              <a:xfrm>
                <a:off x="766581" y="4984646"/>
                <a:ext cx="500612" cy="500612"/>
                <a:chOff x="583100" y="3982600"/>
                <a:chExt cx="296175" cy="296175"/>
              </a:xfrm>
              <a:grpFill/>
            </p:grpSpPr>
            <p:sp>
              <p:nvSpPr>
                <p:cNvPr id="291" name="Google Shape;9323;p73">
                  <a:extLst>
                    <a:ext uri="{FF2B5EF4-FFF2-40B4-BE49-F238E27FC236}">
                      <a16:creationId xmlns:a16="http://schemas.microsoft.com/office/drawing/2014/main" id="{5CB41967-9F11-AD6A-EDFE-7B8AAA58FE2C}"/>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92" name="Google Shape;9324;p73">
                  <a:extLst>
                    <a:ext uri="{FF2B5EF4-FFF2-40B4-BE49-F238E27FC236}">
                      <a16:creationId xmlns:a16="http://schemas.microsoft.com/office/drawing/2014/main" id="{C926082E-4E5D-473A-BF57-270AB9416369}"/>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93" name="Google Shape;9325;p73">
                  <a:extLst>
                    <a:ext uri="{FF2B5EF4-FFF2-40B4-BE49-F238E27FC236}">
                      <a16:creationId xmlns:a16="http://schemas.microsoft.com/office/drawing/2014/main" id="{7545409D-9ECB-1038-3315-63C3AA738C4B}"/>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94" name="Google Shape;9326;p73">
                  <a:extLst>
                    <a:ext uri="{FF2B5EF4-FFF2-40B4-BE49-F238E27FC236}">
                      <a16:creationId xmlns:a16="http://schemas.microsoft.com/office/drawing/2014/main" id="{8BCDAC95-902E-A971-2014-7C73AA881B8D}"/>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95" name="Google Shape;9327;p73">
                  <a:extLst>
                    <a:ext uri="{FF2B5EF4-FFF2-40B4-BE49-F238E27FC236}">
                      <a16:creationId xmlns:a16="http://schemas.microsoft.com/office/drawing/2014/main" id="{3B1E359F-7576-87EE-D878-8182F257698E}"/>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96" name="Google Shape;9328;p73">
                  <a:extLst>
                    <a:ext uri="{FF2B5EF4-FFF2-40B4-BE49-F238E27FC236}">
                      <a16:creationId xmlns:a16="http://schemas.microsoft.com/office/drawing/2014/main" id="{D8A7883B-59B4-B5D1-83CA-CAAE211880A5}"/>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97" name="Google Shape;9329;p73">
                  <a:extLst>
                    <a:ext uri="{FF2B5EF4-FFF2-40B4-BE49-F238E27FC236}">
                      <a16:creationId xmlns:a16="http://schemas.microsoft.com/office/drawing/2014/main" id="{3EF245C0-16D0-26C9-530E-2E5B07004852}"/>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8" name="Google Shape;9330;p73">
                <a:extLst>
                  <a:ext uri="{FF2B5EF4-FFF2-40B4-BE49-F238E27FC236}">
                    <a16:creationId xmlns:a16="http://schemas.microsoft.com/office/drawing/2014/main" id="{60FA9731-B33D-6E55-81F6-9D24ACAD487C}"/>
                  </a:ext>
                </a:extLst>
              </p:cNvPr>
              <p:cNvGrpSpPr/>
              <p:nvPr/>
            </p:nvGrpSpPr>
            <p:grpSpPr>
              <a:xfrm>
                <a:off x="3959219" y="3748874"/>
                <a:ext cx="439341" cy="498627"/>
                <a:chOff x="2423775" y="3226875"/>
                <a:chExt cx="259925" cy="295000"/>
              </a:xfrm>
              <a:grpFill/>
            </p:grpSpPr>
            <p:sp>
              <p:nvSpPr>
                <p:cNvPr id="288" name="Google Shape;9331;p73">
                  <a:extLst>
                    <a:ext uri="{FF2B5EF4-FFF2-40B4-BE49-F238E27FC236}">
                      <a16:creationId xmlns:a16="http://schemas.microsoft.com/office/drawing/2014/main" id="{1A1C46F6-D169-D645-9A2B-12C39AD9B157}"/>
                    </a:ext>
                  </a:extLst>
                </p:cNvPr>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89" name="Google Shape;9332;p73">
                  <a:extLst>
                    <a:ext uri="{FF2B5EF4-FFF2-40B4-BE49-F238E27FC236}">
                      <a16:creationId xmlns:a16="http://schemas.microsoft.com/office/drawing/2014/main" id="{2E4ADD9B-B314-FB04-322C-F9E47AA9E2B4}"/>
                    </a:ext>
                  </a:extLst>
                </p:cNvPr>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90" name="Google Shape;9333;p73">
                  <a:extLst>
                    <a:ext uri="{FF2B5EF4-FFF2-40B4-BE49-F238E27FC236}">
                      <a16:creationId xmlns:a16="http://schemas.microsoft.com/office/drawing/2014/main" id="{B5085B8D-0610-A727-82E1-424420C9A02B}"/>
                    </a:ext>
                  </a:extLst>
                </p:cNvPr>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9" name="Google Shape;9334;p73">
                <a:extLst>
                  <a:ext uri="{FF2B5EF4-FFF2-40B4-BE49-F238E27FC236}">
                    <a16:creationId xmlns:a16="http://schemas.microsoft.com/office/drawing/2014/main" id="{25230D02-1B9F-8410-898B-5E3A509A675A}"/>
                  </a:ext>
                </a:extLst>
              </p:cNvPr>
              <p:cNvGrpSpPr/>
              <p:nvPr/>
            </p:nvGrpSpPr>
            <p:grpSpPr>
              <a:xfrm>
                <a:off x="3926595" y="4379912"/>
                <a:ext cx="504585" cy="496642"/>
                <a:chOff x="2404875" y="3592725"/>
                <a:chExt cx="298525" cy="293825"/>
              </a:xfrm>
              <a:grpFill/>
            </p:grpSpPr>
            <p:sp>
              <p:nvSpPr>
                <p:cNvPr id="285" name="Google Shape;9335;p73">
                  <a:extLst>
                    <a:ext uri="{FF2B5EF4-FFF2-40B4-BE49-F238E27FC236}">
                      <a16:creationId xmlns:a16="http://schemas.microsoft.com/office/drawing/2014/main" id="{740F59EE-F92C-E970-6268-20209B191865}"/>
                    </a:ext>
                  </a:extLst>
                </p:cNvPr>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86" name="Google Shape;9336;p73">
                  <a:extLst>
                    <a:ext uri="{FF2B5EF4-FFF2-40B4-BE49-F238E27FC236}">
                      <a16:creationId xmlns:a16="http://schemas.microsoft.com/office/drawing/2014/main" id="{13F1897F-D668-6AF6-65A4-4C0885A5B664}"/>
                    </a:ext>
                  </a:extLst>
                </p:cNvPr>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87" name="Google Shape;9337;p73">
                  <a:extLst>
                    <a:ext uri="{FF2B5EF4-FFF2-40B4-BE49-F238E27FC236}">
                      <a16:creationId xmlns:a16="http://schemas.microsoft.com/office/drawing/2014/main" id="{CFBEBDD3-611A-A6A1-B51E-235AE2418C85}"/>
                    </a:ext>
                  </a:extLst>
                </p:cNvPr>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10" name="Google Shape;9338;p73">
                <a:extLst>
                  <a:ext uri="{FF2B5EF4-FFF2-40B4-BE49-F238E27FC236}">
                    <a16:creationId xmlns:a16="http://schemas.microsoft.com/office/drawing/2014/main" id="{43C57413-10AB-6D56-14C9-245EF629B1D6}"/>
                  </a:ext>
                </a:extLst>
              </p:cNvPr>
              <p:cNvGrpSpPr/>
              <p:nvPr/>
            </p:nvGrpSpPr>
            <p:grpSpPr>
              <a:xfrm>
                <a:off x="3927927" y="4985321"/>
                <a:ext cx="501923" cy="499261"/>
                <a:chOff x="2404875" y="3955825"/>
                <a:chExt cx="296950" cy="295375"/>
              </a:xfrm>
              <a:grpFill/>
            </p:grpSpPr>
            <p:sp>
              <p:nvSpPr>
                <p:cNvPr id="281" name="Google Shape;9339;p73">
                  <a:extLst>
                    <a:ext uri="{FF2B5EF4-FFF2-40B4-BE49-F238E27FC236}">
                      <a16:creationId xmlns:a16="http://schemas.microsoft.com/office/drawing/2014/main" id="{D0384D61-29D4-46AB-3D05-5C3F481A9D56}"/>
                    </a:ext>
                  </a:extLst>
                </p:cNvPr>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82" name="Google Shape;9340;p73">
                  <a:extLst>
                    <a:ext uri="{FF2B5EF4-FFF2-40B4-BE49-F238E27FC236}">
                      <a16:creationId xmlns:a16="http://schemas.microsoft.com/office/drawing/2014/main" id="{C25E1BD2-6CB9-FC44-C6D2-8FF6F499DE2E}"/>
                    </a:ext>
                  </a:extLst>
                </p:cNvPr>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83" name="Google Shape;9341;p73">
                  <a:extLst>
                    <a:ext uri="{FF2B5EF4-FFF2-40B4-BE49-F238E27FC236}">
                      <a16:creationId xmlns:a16="http://schemas.microsoft.com/office/drawing/2014/main" id="{E1853507-7DF5-C70C-8499-73D0F3409401}"/>
                    </a:ext>
                  </a:extLst>
                </p:cNvPr>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84" name="Google Shape;9342;p73">
                  <a:extLst>
                    <a:ext uri="{FF2B5EF4-FFF2-40B4-BE49-F238E27FC236}">
                      <a16:creationId xmlns:a16="http://schemas.microsoft.com/office/drawing/2014/main" id="{ECC29A39-5084-4699-EE21-5ED7C6B98F2F}"/>
                    </a:ext>
                  </a:extLst>
                </p:cNvPr>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11" name="Google Shape;9343;p73">
                <a:extLst>
                  <a:ext uri="{FF2B5EF4-FFF2-40B4-BE49-F238E27FC236}">
                    <a16:creationId xmlns:a16="http://schemas.microsoft.com/office/drawing/2014/main" id="{14F99116-AB5A-F864-4D9C-2E87B404F324}"/>
                  </a:ext>
                </a:extLst>
              </p:cNvPr>
              <p:cNvGrpSpPr/>
              <p:nvPr/>
            </p:nvGrpSpPr>
            <p:grpSpPr>
              <a:xfrm>
                <a:off x="7112857" y="3747882"/>
                <a:ext cx="499303" cy="500612"/>
                <a:chOff x="4263650" y="3235150"/>
                <a:chExt cx="295400" cy="296175"/>
              </a:xfrm>
              <a:grpFill/>
            </p:grpSpPr>
            <p:sp>
              <p:nvSpPr>
                <p:cNvPr id="276" name="Google Shape;9344;p73">
                  <a:extLst>
                    <a:ext uri="{FF2B5EF4-FFF2-40B4-BE49-F238E27FC236}">
                      <a16:creationId xmlns:a16="http://schemas.microsoft.com/office/drawing/2014/main" id="{F008C289-8CC4-9155-8D59-6BD80AF52D1C}"/>
                    </a:ext>
                  </a:extLst>
                </p:cNvPr>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77" name="Google Shape;9345;p73">
                  <a:extLst>
                    <a:ext uri="{FF2B5EF4-FFF2-40B4-BE49-F238E27FC236}">
                      <a16:creationId xmlns:a16="http://schemas.microsoft.com/office/drawing/2014/main" id="{C609D83C-4E7D-F514-1E08-4DAAEDC26D3A}"/>
                    </a:ext>
                  </a:extLst>
                </p:cNvPr>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78" name="Google Shape;9346;p73">
                  <a:extLst>
                    <a:ext uri="{FF2B5EF4-FFF2-40B4-BE49-F238E27FC236}">
                      <a16:creationId xmlns:a16="http://schemas.microsoft.com/office/drawing/2014/main" id="{B9F854C2-5618-EC77-66F2-19C4AD8B7DFE}"/>
                    </a:ext>
                  </a:extLst>
                </p:cNvPr>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79" name="Google Shape;9347;p73">
                  <a:extLst>
                    <a:ext uri="{FF2B5EF4-FFF2-40B4-BE49-F238E27FC236}">
                      <a16:creationId xmlns:a16="http://schemas.microsoft.com/office/drawing/2014/main" id="{17BB127A-60F9-09D8-57CC-6BF623211111}"/>
                    </a:ext>
                  </a:extLst>
                </p:cNvPr>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80" name="Google Shape;9348;p73">
                  <a:extLst>
                    <a:ext uri="{FF2B5EF4-FFF2-40B4-BE49-F238E27FC236}">
                      <a16:creationId xmlns:a16="http://schemas.microsoft.com/office/drawing/2014/main" id="{4F78A46E-3D44-06E3-36F6-EF20C19A9345}"/>
                    </a:ext>
                  </a:extLst>
                </p:cNvPr>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12" name="Google Shape;9349;p73">
                <a:extLst>
                  <a:ext uri="{FF2B5EF4-FFF2-40B4-BE49-F238E27FC236}">
                    <a16:creationId xmlns:a16="http://schemas.microsoft.com/office/drawing/2014/main" id="{62C84047-4865-80DC-77BA-627B920EE470}"/>
                  </a:ext>
                </a:extLst>
              </p:cNvPr>
              <p:cNvGrpSpPr/>
              <p:nvPr/>
            </p:nvGrpSpPr>
            <p:grpSpPr>
              <a:xfrm>
                <a:off x="7109540" y="4393899"/>
                <a:ext cx="505937" cy="468667"/>
                <a:chOff x="4266025" y="3609275"/>
                <a:chExt cx="299325" cy="277275"/>
              </a:xfrm>
              <a:grpFill/>
            </p:grpSpPr>
            <p:sp>
              <p:nvSpPr>
                <p:cNvPr id="274" name="Google Shape;9350;p73">
                  <a:extLst>
                    <a:ext uri="{FF2B5EF4-FFF2-40B4-BE49-F238E27FC236}">
                      <a16:creationId xmlns:a16="http://schemas.microsoft.com/office/drawing/2014/main" id="{02D5A763-FAEB-9BE9-6124-53BC24732A72}"/>
                    </a:ext>
                  </a:extLst>
                </p:cNvPr>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75" name="Google Shape;9351;p73">
                  <a:extLst>
                    <a:ext uri="{FF2B5EF4-FFF2-40B4-BE49-F238E27FC236}">
                      <a16:creationId xmlns:a16="http://schemas.microsoft.com/office/drawing/2014/main" id="{79860B8E-25C0-0126-FFAC-CD00C7E40EA0}"/>
                    </a:ext>
                  </a:extLst>
                </p:cNvPr>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13" name="Google Shape;9352;p73">
                <a:extLst>
                  <a:ext uri="{FF2B5EF4-FFF2-40B4-BE49-F238E27FC236}">
                    <a16:creationId xmlns:a16="http://schemas.microsoft.com/office/drawing/2014/main" id="{3C8A05C8-04C9-809F-C698-80BFABB52AD5}"/>
                  </a:ext>
                </a:extLst>
              </p:cNvPr>
              <p:cNvGrpSpPr/>
              <p:nvPr/>
            </p:nvGrpSpPr>
            <p:grpSpPr>
              <a:xfrm>
                <a:off x="7110195" y="4985321"/>
                <a:ext cx="504627" cy="499261"/>
                <a:chOff x="4263650" y="3963700"/>
                <a:chExt cx="298550" cy="295375"/>
              </a:xfrm>
              <a:grpFill/>
            </p:grpSpPr>
            <p:sp>
              <p:nvSpPr>
                <p:cNvPr id="267" name="Google Shape;9353;p73">
                  <a:extLst>
                    <a:ext uri="{FF2B5EF4-FFF2-40B4-BE49-F238E27FC236}">
                      <a16:creationId xmlns:a16="http://schemas.microsoft.com/office/drawing/2014/main" id="{F28127A8-B1E3-E8DA-1904-6FCB217685DC}"/>
                    </a:ext>
                  </a:extLst>
                </p:cNvPr>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68" name="Google Shape;9354;p73">
                  <a:extLst>
                    <a:ext uri="{FF2B5EF4-FFF2-40B4-BE49-F238E27FC236}">
                      <a16:creationId xmlns:a16="http://schemas.microsoft.com/office/drawing/2014/main" id="{3C59128A-0D95-B321-6CC3-CB4C882D39DE}"/>
                    </a:ext>
                  </a:extLst>
                </p:cNvPr>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69" name="Google Shape;9355;p73">
                  <a:extLst>
                    <a:ext uri="{FF2B5EF4-FFF2-40B4-BE49-F238E27FC236}">
                      <a16:creationId xmlns:a16="http://schemas.microsoft.com/office/drawing/2014/main" id="{7943ADC7-BA29-C9BC-C034-484C71882BEC}"/>
                    </a:ext>
                  </a:extLst>
                </p:cNvPr>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70" name="Google Shape;9356;p73">
                  <a:extLst>
                    <a:ext uri="{FF2B5EF4-FFF2-40B4-BE49-F238E27FC236}">
                      <a16:creationId xmlns:a16="http://schemas.microsoft.com/office/drawing/2014/main" id="{9595D776-B240-BD9D-92C1-8A8D81367B9A}"/>
                    </a:ext>
                  </a:extLst>
                </p:cNvPr>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71" name="Google Shape;9357;p73">
                  <a:extLst>
                    <a:ext uri="{FF2B5EF4-FFF2-40B4-BE49-F238E27FC236}">
                      <a16:creationId xmlns:a16="http://schemas.microsoft.com/office/drawing/2014/main" id="{C1718CD2-1675-15ED-903A-0A925B9C68E8}"/>
                    </a:ext>
                  </a:extLst>
                </p:cNvPr>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72" name="Google Shape;9358;p73">
                  <a:extLst>
                    <a:ext uri="{FF2B5EF4-FFF2-40B4-BE49-F238E27FC236}">
                      <a16:creationId xmlns:a16="http://schemas.microsoft.com/office/drawing/2014/main" id="{471F8403-5138-EF8F-CE05-29107AAA247F}"/>
                    </a:ext>
                  </a:extLst>
                </p:cNvPr>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73" name="Google Shape;9359;p73">
                  <a:extLst>
                    <a:ext uri="{FF2B5EF4-FFF2-40B4-BE49-F238E27FC236}">
                      <a16:creationId xmlns:a16="http://schemas.microsoft.com/office/drawing/2014/main" id="{03F0CEAC-799F-6FAE-5ACD-057F5A1A6646}"/>
                    </a:ext>
                  </a:extLst>
                </p:cNvPr>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14" name="Google Shape;9360;p73">
                <a:extLst>
                  <a:ext uri="{FF2B5EF4-FFF2-40B4-BE49-F238E27FC236}">
                    <a16:creationId xmlns:a16="http://schemas.microsoft.com/office/drawing/2014/main" id="{C60AC6C8-D714-36A2-4567-FB82A336BFD6}"/>
                  </a:ext>
                </a:extLst>
              </p:cNvPr>
              <p:cNvGrpSpPr/>
              <p:nvPr/>
            </p:nvGrpSpPr>
            <p:grpSpPr>
              <a:xfrm>
                <a:off x="10368218" y="3747882"/>
                <a:ext cx="323559" cy="500612"/>
                <a:chOff x="6164975" y="3211525"/>
                <a:chExt cx="191425" cy="296175"/>
              </a:xfrm>
              <a:grpFill/>
            </p:grpSpPr>
            <p:sp>
              <p:nvSpPr>
                <p:cNvPr id="260" name="Google Shape;9361;p73">
                  <a:extLst>
                    <a:ext uri="{FF2B5EF4-FFF2-40B4-BE49-F238E27FC236}">
                      <a16:creationId xmlns:a16="http://schemas.microsoft.com/office/drawing/2014/main" id="{EAD899D8-87F6-779D-02BF-27CC91CCDA53}"/>
                    </a:ext>
                  </a:extLst>
                </p:cNvPr>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61" name="Google Shape;9362;p73">
                  <a:extLst>
                    <a:ext uri="{FF2B5EF4-FFF2-40B4-BE49-F238E27FC236}">
                      <a16:creationId xmlns:a16="http://schemas.microsoft.com/office/drawing/2014/main" id="{95175800-DD5C-2814-8E8E-AD0091AF4BA5}"/>
                    </a:ext>
                  </a:extLst>
                </p:cNvPr>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62" name="Google Shape;9363;p73">
                  <a:extLst>
                    <a:ext uri="{FF2B5EF4-FFF2-40B4-BE49-F238E27FC236}">
                      <a16:creationId xmlns:a16="http://schemas.microsoft.com/office/drawing/2014/main" id="{8BE167BE-9F8F-9A45-4F98-0F3A9F6F13DB}"/>
                    </a:ext>
                  </a:extLst>
                </p:cNvPr>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63" name="Google Shape;9364;p73">
                  <a:extLst>
                    <a:ext uri="{FF2B5EF4-FFF2-40B4-BE49-F238E27FC236}">
                      <a16:creationId xmlns:a16="http://schemas.microsoft.com/office/drawing/2014/main" id="{F36F958A-D6E1-3DCC-0860-2D7555C9E703}"/>
                    </a:ext>
                  </a:extLst>
                </p:cNvPr>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64" name="Google Shape;9365;p73">
                  <a:extLst>
                    <a:ext uri="{FF2B5EF4-FFF2-40B4-BE49-F238E27FC236}">
                      <a16:creationId xmlns:a16="http://schemas.microsoft.com/office/drawing/2014/main" id="{85B59888-8C41-70AD-2611-045E482C055F}"/>
                    </a:ext>
                  </a:extLst>
                </p:cNvPr>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65" name="Google Shape;9366;p73">
                  <a:extLst>
                    <a:ext uri="{FF2B5EF4-FFF2-40B4-BE49-F238E27FC236}">
                      <a16:creationId xmlns:a16="http://schemas.microsoft.com/office/drawing/2014/main" id="{31DC99B2-D428-082A-E23E-82B943DFCE5B}"/>
                    </a:ext>
                  </a:extLst>
                </p:cNvPr>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66" name="Google Shape;9367;p73">
                  <a:extLst>
                    <a:ext uri="{FF2B5EF4-FFF2-40B4-BE49-F238E27FC236}">
                      <a16:creationId xmlns:a16="http://schemas.microsoft.com/office/drawing/2014/main" id="{8AD9F3DF-81A1-D415-F29A-6FF61026C736}"/>
                    </a:ext>
                  </a:extLst>
                </p:cNvPr>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15" name="Google Shape;9368;p73">
                <a:extLst>
                  <a:ext uri="{FF2B5EF4-FFF2-40B4-BE49-F238E27FC236}">
                    <a16:creationId xmlns:a16="http://schemas.microsoft.com/office/drawing/2014/main" id="{154619D1-F73C-0EC1-940C-6872AAC4ECFD}"/>
                  </a:ext>
                </a:extLst>
              </p:cNvPr>
              <p:cNvGrpSpPr/>
              <p:nvPr/>
            </p:nvGrpSpPr>
            <p:grpSpPr>
              <a:xfrm>
                <a:off x="1400391" y="3747903"/>
                <a:ext cx="504627" cy="500571"/>
                <a:chOff x="946175" y="3253275"/>
                <a:chExt cx="298550" cy="296150"/>
              </a:xfrm>
              <a:grpFill/>
            </p:grpSpPr>
            <p:sp>
              <p:nvSpPr>
                <p:cNvPr id="255" name="Google Shape;9369;p73">
                  <a:extLst>
                    <a:ext uri="{FF2B5EF4-FFF2-40B4-BE49-F238E27FC236}">
                      <a16:creationId xmlns:a16="http://schemas.microsoft.com/office/drawing/2014/main" id="{20703B02-53E4-5B3A-0A79-846BA5B2A39F}"/>
                    </a:ext>
                  </a:extLst>
                </p:cNvPr>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56" name="Google Shape;9370;p73">
                  <a:extLst>
                    <a:ext uri="{FF2B5EF4-FFF2-40B4-BE49-F238E27FC236}">
                      <a16:creationId xmlns:a16="http://schemas.microsoft.com/office/drawing/2014/main" id="{690D3F0A-7038-D520-378B-F0343E1310B8}"/>
                    </a:ext>
                  </a:extLst>
                </p:cNvPr>
                <p:cNvSpPr/>
                <p:nvPr/>
              </p:nvSpPr>
              <p:spPr>
                <a:xfrm>
                  <a:off x="986350" y="3293425"/>
                  <a:ext cx="47300" cy="48075"/>
                </a:xfrm>
                <a:custGeom>
                  <a:avLst/>
                  <a:gdLst/>
                  <a:ahLst/>
                  <a:cxnLst/>
                  <a:rect l="l" t="t" r="r" b="b"/>
                  <a:pathLst>
                    <a:path w="1891"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57" name="Google Shape;9371;p73">
                  <a:extLst>
                    <a:ext uri="{FF2B5EF4-FFF2-40B4-BE49-F238E27FC236}">
                      <a16:creationId xmlns:a16="http://schemas.microsoft.com/office/drawing/2014/main" id="{1D4AA9F7-10C8-E1C3-1A9D-1DCF1A05393E}"/>
                    </a:ext>
                  </a:extLst>
                </p:cNvPr>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58" name="Google Shape;9372;p73">
                  <a:extLst>
                    <a:ext uri="{FF2B5EF4-FFF2-40B4-BE49-F238E27FC236}">
                      <a16:creationId xmlns:a16="http://schemas.microsoft.com/office/drawing/2014/main" id="{BA06A74F-5C84-72B7-51D9-1FD1D4DC7EB7}"/>
                    </a:ext>
                  </a:extLst>
                </p:cNvPr>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59" name="Google Shape;9373;p73">
                  <a:extLst>
                    <a:ext uri="{FF2B5EF4-FFF2-40B4-BE49-F238E27FC236}">
                      <a16:creationId xmlns:a16="http://schemas.microsoft.com/office/drawing/2014/main" id="{DAEB09BE-60F4-91FF-460B-D484CEE602BA}"/>
                    </a:ext>
                  </a:extLst>
                </p:cNvPr>
                <p:cNvSpPr/>
                <p:nvPr/>
              </p:nvSpPr>
              <p:spPr>
                <a:xfrm>
                  <a:off x="1154125" y="3460400"/>
                  <a:ext cx="90600" cy="89025"/>
                </a:xfrm>
                <a:custGeom>
                  <a:avLst/>
                  <a:gdLst/>
                  <a:ahLst/>
                  <a:cxnLst/>
                  <a:rect l="l" t="t" r="r" b="b"/>
                  <a:pathLst>
                    <a:path w="3623" h="3560"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16" name="Google Shape;9374;p73">
                <a:extLst>
                  <a:ext uri="{FF2B5EF4-FFF2-40B4-BE49-F238E27FC236}">
                    <a16:creationId xmlns:a16="http://schemas.microsoft.com/office/drawing/2014/main" id="{58805856-4162-5B8E-3511-9E13B8C0D718}"/>
                  </a:ext>
                </a:extLst>
              </p:cNvPr>
              <p:cNvGrpSpPr/>
              <p:nvPr/>
            </p:nvGrpSpPr>
            <p:grpSpPr>
              <a:xfrm>
                <a:off x="1401722" y="4379912"/>
                <a:ext cx="501965" cy="496642"/>
                <a:chOff x="946175" y="3619500"/>
                <a:chExt cx="296975" cy="293825"/>
              </a:xfrm>
              <a:grpFill/>
            </p:grpSpPr>
            <p:sp>
              <p:nvSpPr>
                <p:cNvPr id="249" name="Google Shape;9375;p73">
                  <a:extLst>
                    <a:ext uri="{FF2B5EF4-FFF2-40B4-BE49-F238E27FC236}">
                      <a16:creationId xmlns:a16="http://schemas.microsoft.com/office/drawing/2014/main" id="{080AFE72-54BB-8158-F857-FD4545331C81}"/>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50" name="Google Shape;9376;p73">
                  <a:extLst>
                    <a:ext uri="{FF2B5EF4-FFF2-40B4-BE49-F238E27FC236}">
                      <a16:creationId xmlns:a16="http://schemas.microsoft.com/office/drawing/2014/main" id="{0C13FD42-52F2-9CE4-C593-A0B0AE63BE45}"/>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51" name="Google Shape;9377;p73">
                  <a:extLst>
                    <a:ext uri="{FF2B5EF4-FFF2-40B4-BE49-F238E27FC236}">
                      <a16:creationId xmlns:a16="http://schemas.microsoft.com/office/drawing/2014/main" id="{7B824B61-1697-744B-AAEC-03E0FFBA600E}"/>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52" name="Google Shape;9378;p73">
                  <a:extLst>
                    <a:ext uri="{FF2B5EF4-FFF2-40B4-BE49-F238E27FC236}">
                      <a16:creationId xmlns:a16="http://schemas.microsoft.com/office/drawing/2014/main" id="{B94D91C2-3823-FD64-F5AB-48531F6C2A09}"/>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53" name="Google Shape;9379;p73">
                  <a:extLst>
                    <a:ext uri="{FF2B5EF4-FFF2-40B4-BE49-F238E27FC236}">
                      <a16:creationId xmlns:a16="http://schemas.microsoft.com/office/drawing/2014/main" id="{C5F3E4E5-6680-BD3E-A32F-39F475CA232F}"/>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54" name="Google Shape;9380;p73">
                  <a:extLst>
                    <a:ext uri="{FF2B5EF4-FFF2-40B4-BE49-F238E27FC236}">
                      <a16:creationId xmlns:a16="http://schemas.microsoft.com/office/drawing/2014/main" id="{90402534-1F2F-8F7D-34AE-358CDD1F7202}"/>
                    </a:ext>
                  </a:extLst>
                </p:cNvPr>
                <p:cNvSpPr/>
                <p:nvPr/>
              </p:nvSpPr>
              <p:spPr>
                <a:xfrm>
                  <a:off x="946175" y="3879425"/>
                  <a:ext cx="166225" cy="33900"/>
                </a:xfrm>
                <a:custGeom>
                  <a:avLst/>
                  <a:gdLst/>
                  <a:ahLst/>
                  <a:cxnLst/>
                  <a:rect l="l" t="t" r="r" b="b"/>
                  <a:pathLst>
                    <a:path w="6648"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17" name="Google Shape;9381;p73">
                <a:extLst>
                  <a:ext uri="{FF2B5EF4-FFF2-40B4-BE49-F238E27FC236}">
                    <a16:creationId xmlns:a16="http://schemas.microsoft.com/office/drawing/2014/main" id="{02A32273-A156-871C-AE52-D59B479C11A8}"/>
                  </a:ext>
                </a:extLst>
              </p:cNvPr>
              <p:cNvGrpSpPr/>
              <p:nvPr/>
            </p:nvGrpSpPr>
            <p:grpSpPr>
              <a:xfrm>
                <a:off x="1401067" y="4983990"/>
                <a:ext cx="503276" cy="501923"/>
                <a:chOff x="944600" y="3981825"/>
                <a:chExt cx="297750" cy="296950"/>
              </a:xfrm>
              <a:grpFill/>
            </p:grpSpPr>
            <p:sp>
              <p:nvSpPr>
                <p:cNvPr id="245" name="Google Shape;9382;p73">
                  <a:extLst>
                    <a:ext uri="{FF2B5EF4-FFF2-40B4-BE49-F238E27FC236}">
                      <a16:creationId xmlns:a16="http://schemas.microsoft.com/office/drawing/2014/main" id="{92F35E80-9B9C-5D30-DA3F-E172A407EA49}"/>
                    </a:ext>
                  </a:extLst>
                </p:cNvPr>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46" name="Google Shape;9383;p73">
                  <a:extLst>
                    <a:ext uri="{FF2B5EF4-FFF2-40B4-BE49-F238E27FC236}">
                      <a16:creationId xmlns:a16="http://schemas.microsoft.com/office/drawing/2014/main" id="{42FD3E5C-FEEE-6C4B-BACD-FF3E002E45A4}"/>
                    </a:ext>
                  </a:extLst>
                </p:cNvPr>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47" name="Google Shape;9384;p73">
                  <a:extLst>
                    <a:ext uri="{FF2B5EF4-FFF2-40B4-BE49-F238E27FC236}">
                      <a16:creationId xmlns:a16="http://schemas.microsoft.com/office/drawing/2014/main" id="{C6F1F83A-D590-DE3A-C128-8D580E257913}"/>
                    </a:ext>
                  </a:extLst>
                </p:cNvPr>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48" name="Google Shape;9385;p73">
                  <a:extLst>
                    <a:ext uri="{FF2B5EF4-FFF2-40B4-BE49-F238E27FC236}">
                      <a16:creationId xmlns:a16="http://schemas.microsoft.com/office/drawing/2014/main" id="{E728BAE1-F5D8-FDD7-7B29-F8FA5B3601A9}"/>
                    </a:ext>
                  </a:extLst>
                </p:cNvPr>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18" name="Google Shape;9386;p73">
                <a:extLst>
                  <a:ext uri="{FF2B5EF4-FFF2-40B4-BE49-F238E27FC236}">
                    <a16:creationId xmlns:a16="http://schemas.microsoft.com/office/drawing/2014/main" id="{6B9FC4D8-F8CC-E309-1CC9-D0312C57DCAE}"/>
                  </a:ext>
                </a:extLst>
              </p:cNvPr>
              <p:cNvGrpSpPr/>
              <p:nvPr/>
            </p:nvGrpSpPr>
            <p:grpSpPr>
              <a:xfrm>
                <a:off x="4571286" y="3748557"/>
                <a:ext cx="500612" cy="499261"/>
                <a:chOff x="2768750" y="3227275"/>
                <a:chExt cx="296175" cy="295375"/>
              </a:xfrm>
              <a:grpFill/>
            </p:grpSpPr>
            <p:sp>
              <p:nvSpPr>
                <p:cNvPr id="237" name="Google Shape;9387;p73">
                  <a:extLst>
                    <a:ext uri="{FF2B5EF4-FFF2-40B4-BE49-F238E27FC236}">
                      <a16:creationId xmlns:a16="http://schemas.microsoft.com/office/drawing/2014/main" id="{F4A22518-38A1-2005-2A1D-477FFAF3E76E}"/>
                    </a:ext>
                  </a:extLst>
                </p:cNvPr>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38" name="Google Shape;9388;p73">
                  <a:extLst>
                    <a:ext uri="{FF2B5EF4-FFF2-40B4-BE49-F238E27FC236}">
                      <a16:creationId xmlns:a16="http://schemas.microsoft.com/office/drawing/2014/main" id="{248B29A0-C313-9114-CDC6-EDA6647275D1}"/>
                    </a:ext>
                  </a:extLst>
                </p:cNvPr>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39" name="Google Shape;9389;p73">
                  <a:extLst>
                    <a:ext uri="{FF2B5EF4-FFF2-40B4-BE49-F238E27FC236}">
                      <a16:creationId xmlns:a16="http://schemas.microsoft.com/office/drawing/2014/main" id="{2AEC829A-C824-8CA2-03BE-3E31354E9F89}"/>
                    </a:ext>
                  </a:extLst>
                </p:cNvPr>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40" name="Google Shape;9390;p73">
                  <a:extLst>
                    <a:ext uri="{FF2B5EF4-FFF2-40B4-BE49-F238E27FC236}">
                      <a16:creationId xmlns:a16="http://schemas.microsoft.com/office/drawing/2014/main" id="{4B1B65DC-7ACA-8EF3-8390-C4554901E354}"/>
                    </a:ext>
                  </a:extLst>
                </p:cNvPr>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41" name="Google Shape;9391;p73">
                  <a:extLst>
                    <a:ext uri="{FF2B5EF4-FFF2-40B4-BE49-F238E27FC236}">
                      <a16:creationId xmlns:a16="http://schemas.microsoft.com/office/drawing/2014/main" id="{58453DCC-D0A7-71E6-64C9-7984A0110017}"/>
                    </a:ext>
                  </a:extLst>
                </p:cNvPr>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42" name="Google Shape;9392;p73">
                  <a:extLst>
                    <a:ext uri="{FF2B5EF4-FFF2-40B4-BE49-F238E27FC236}">
                      <a16:creationId xmlns:a16="http://schemas.microsoft.com/office/drawing/2014/main" id="{86324C10-A19F-DE3F-2894-875CB3898BEF}"/>
                    </a:ext>
                  </a:extLst>
                </p:cNvPr>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43" name="Google Shape;9393;p73">
                  <a:extLst>
                    <a:ext uri="{FF2B5EF4-FFF2-40B4-BE49-F238E27FC236}">
                      <a16:creationId xmlns:a16="http://schemas.microsoft.com/office/drawing/2014/main" id="{75BFD1BE-4180-8008-951B-57E036C986CD}"/>
                    </a:ext>
                  </a:extLst>
                </p:cNvPr>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44" name="Google Shape;9394;p73">
                  <a:extLst>
                    <a:ext uri="{FF2B5EF4-FFF2-40B4-BE49-F238E27FC236}">
                      <a16:creationId xmlns:a16="http://schemas.microsoft.com/office/drawing/2014/main" id="{36CA9826-7089-AA15-4FDA-2BEB2BBC1492}"/>
                    </a:ext>
                  </a:extLst>
                </p:cNvPr>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19" name="Google Shape;9395;p73">
                <a:extLst>
                  <a:ext uri="{FF2B5EF4-FFF2-40B4-BE49-F238E27FC236}">
                    <a16:creationId xmlns:a16="http://schemas.microsoft.com/office/drawing/2014/main" id="{D5539E27-32F8-9BF6-757A-2B7F531F09C3}"/>
                  </a:ext>
                </a:extLst>
              </p:cNvPr>
              <p:cNvGrpSpPr/>
              <p:nvPr/>
            </p:nvGrpSpPr>
            <p:grpSpPr>
              <a:xfrm>
                <a:off x="4601244" y="4379003"/>
                <a:ext cx="440694" cy="498458"/>
                <a:chOff x="2786075" y="3591800"/>
                <a:chExt cx="260725" cy="294900"/>
              </a:xfrm>
              <a:grpFill/>
            </p:grpSpPr>
            <p:sp>
              <p:nvSpPr>
                <p:cNvPr id="232" name="Google Shape;9396;p73">
                  <a:extLst>
                    <a:ext uri="{FF2B5EF4-FFF2-40B4-BE49-F238E27FC236}">
                      <a16:creationId xmlns:a16="http://schemas.microsoft.com/office/drawing/2014/main" id="{6163A2E5-E57A-CC1F-FDB3-C2F32E9D47C1}"/>
                    </a:ext>
                  </a:extLst>
                </p:cNvPr>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33" name="Google Shape;9397;p73">
                  <a:extLst>
                    <a:ext uri="{FF2B5EF4-FFF2-40B4-BE49-F238E27FC236}">
                      <a16:creationId xmlns:a16="http://schemas.microsoft.com/office/drawing/2014/main" id="{677C7693-6DBE-021C-99FC-1367BCD3F4C5}"/>
                    </a:ext>
                  </a:extLst>
                </p:cNvPr>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34" name="Google Shape;9398;p73">
                  <a:extLst>
                    <a:ext uri="{FF2B5EF4-FFF2-40B4-BE49-F238E27FC236}">
                      <a16:creationId xmlns:a16="http://schemas.microsoft.com/office/drawing/2014/main" id="{7AD9F20A-ED6B-99A2-699C-D8508F610453}"/>
                    </a:ext>
                  </a:extLst>
                </p:cNvPr>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35" name="Google Shape;9399;p73">
                  <a:extLst>
                    <a:ext uri="{FF2B5EF4-FFF2-40B4-BE49-F238E27FC236}">
                      <a16:creationId xmlns:a16="http://schemas.microsoft.com/office/drawing/2014/main" id="{3DB2F9EF-6662-FE28-1467-7FE126AA4B2C}"/>
                    </a:ext>
                  </a:extLst>
                </p:cNvPr>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36" name="Google Shape;9400;p73">
                  <a:extLst>
                    <a:ext uri="{FF2B5EF4-FFF2-40B4-BE49-F238E27FC236}">
                      <a16:creationId xmlns:a16="http://schemas.microsoft.com/office/drawing/2014/main" id="{A2CE2895-C4F2-C679-6B62-61BD24F1B6CB}"/>
                    </a:ext>
                  </a:extLst>
                </p:cNvPr>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20" name="Google Shape;9401;p73">
                <a:extLst>
                  <a:ext uri="{FF2B5EF4-FFF2-40B4-BE49-F238E27FC236}">
                    <a16:creationId xmlns:a16="http://schemas.microsoft.com/office/drawing/2014/main" id="{086287FE-9056-15F5-1C4A-78EB05658BCA}"/>
                  </a:ext>
                </a:extLst>
              </p:cNvPr>
              <p:cNvGrpSpPr/>
              <p:nvPr/>
            </p:nvGrpSpPr>
            <p:grpSpPr>
              <a:xfrm>
                <a:off x="4659158" y="4984646"/>
                <a:ext cx="324868" cy="500612"/>
                <a:chOff x="2819150" y="3955025"/>
                <a:chExt cx="192200" cy="296175"/>
              </a:xfrm>
              <a:grpFill/>
            </p:grpSpPr>
            <p:sp>
              <p:nvSpPr>
                <p:cNvPr id="228" name="Google Shape;9402;p73">
                  <a:extLst>
                    <a:ext uri="{FF2B5EF4-FFF2-40B4-BE49-F238E27FC236}">
                      <a16:creationId xmlns:a16="http://schemas.microsoft.com/office/drawing/2014/main" id="{C9FFB844-B17D-D67C-6CB1-52D65AAAADC6}"/>
                    </a:ext>
                  </a:extLst>
                </p:cNvPr>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29" name="Google Shape;9403;p73">
                  <a:extLst>
                    <a:ext uri="{FF2B5EF4-FFF2-40B4-BE49-F238E27FC236}">
                      <a16:creationId xmlns:a16="http://schemas.microsoft.com/office/drawing/2014/main" id="{B41E7AF1-CFE9-F1CF-577E-1460B593E195}"/>
                    </a:ext>
                  </a:extLst>
                </p:cNvPr>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30" name="Google Shape;9404;p73">
                  <a:extLst>
                    <a:ext uri="{FF2B5EF4-FFF2-40B4-BE49-F238E27FC236}">
                      <a16:creationId xmlns:a16="http://schemas.microsoft.com/office/drawing/2014/main" id="{6B91EEBB-372B-18B1-0848-AE280F3E27B4}"/>
                    </a:ext>
                  </a:extLst>
                </p:cNvPr>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31" name="Google Shape;9405;p73">
                  <a:extLst>
                    <a:ext uri="{FF2B5EF4-FFF2-40B4-BE49-F238E27FC236}">
                      <a16:creationId xmlns:a16="http://schemas.microsoft.com/office/drawing/2014/main" id="{5C9A7730-5F87-21F8-8EDD-4A042D247358}"/>
                    </a:ext>
                  </a:extLst>
                </p:cNvPr>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21" name="Google Shape;9406;p73">
                <a:extLst>
                  <a:ext uri="{FF2B5EF4-FFF2-40B4-BE49-F238E27FC236}">
                    <a16:creationId xmlns:a16="http://schemas.microsoft.com/office/drawing/2014/main" id="{B6B40550-1924-F644-9AC1-08D226365867}"/>
                  </a:ext>
                </a:extLst>
              </p:cNvPr>
              <p:cNvGrpSpPr/>
              <p:nvPr/>
            </p:nvGrpSpPr>
            <p:grpSpPr>
              <a:xfrm>
                <a:off x="7743692" y="3749212"/>
                <a:ext cx="499261" cy="497951"/>
                <a:chOff x="4629125" y="3235150"/>
                <a:chExt cx="295375" cy="294600"/>
              </a:xfrm>
              <a:grpFill/>
            </p:grpSpPr>
            <p:sp>
              <p:nvSpPr>
                <p:cNvPr id="223" name="Google Shape;9407;p73">
                  <a:extLst>
                    <a:ext uri="{FF2B5EF4-FFF2-40B4-BE49-F238E27FC236}">
                      <a16:creationId xmlns:a16="http://schemas.microsoft.com/office/drawing/2014/main" id="{F1DBB461-E132-16C7-0D92-4520D28F470D}"/>
                    </a:ext>
                  </a:extLst>
                </p:cNvPr>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24" name="Google Shape;9408;p73">
                  <a:extLst>
                    <a:ext uri="{FF2B5EF4-FFF2-40B4-BE49-F238E27FC236}">
                      <a16:creationId xmlns:a16="http://schemas.microsoft.com/office/drawing/2014/main" id="{045E942D-A09B-D8FF-9DB2-FACEA3C7C4D2}"/>
                    </a:ext>
                  </a:extLst>
                </p:cNvPr>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25" name="Google Shape;9409;p73">
                  <a:extLst>
                    <a:ext uri="{FF2B5EF4-FFF2-40B4-BE49-F238E27FC236}">
                      <a16:creationId xmlns:a16="http://schemas.microsoft.com/office/drawing/2014/main" id="{973922E9-3221-41DB-7C03-F71091584CD4}"/>
                    </a:ext>
                  </a:extLst>
                </p:cNvPr>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26" name="Google Shape;9410;p73">
                  <a:extLst>
                    <a:ext uri="{FF2B5EF4-FFF2-40B4-BE49-F238E27FC236}">
                      <a16:creationId xmlns:a16="http://schemas.microsoft.com/office/drawing/2014/main" id="{FD1BCF7F-5614-324B-73F0-39A037A1B987}"/>
                    </a:ext>
                  </a:extLst>
                </p:cNvPr>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27" name="Google Shape;9411;p73">
                  <a:extLst>
                    <a:ext uri="{FF2B5EF4-FFF2-40B4-BE49-F238E27FC236}">
                      <a16:creationId xmlns:a16="http://schemas.microsoft.com/office/drawing/2014/main" id="{C2DDF344-4849-26BB-EA1E-2058B3DB4E36}"/>
                    </a:ext>
                  </a:extLst>
                </p:cNvPr>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22" name="Google Shape;9412;p73">
                <a:extLst>
                  <a:ext uri="{FF2B5EF4-FFF2-40B4-BE49-F238E27FC236}">
                    <a16:creationId xmlns:a16="http://schemas.microsoft.com/office/drawing/2014/main" id="{E78F4FAA-D9DA-5474-7F01-5955B8A53BEF}"/>
                  </a:ext>
                </a:extLst>
              </p:cNvPr>
              <p:cNvGrpSpPr/>
              <p:nvPr/>
            </p:nvGrpSpPr>
            <p:grpSpPr>
              <a:xfrm>
                <a:off x="7743671" y="4378602"/>
                <a:ext cx="499303" cy="499261"/>
                <a:chOff x="4628325" y="3599825"/>
                <a:chExt cx="295400" cy="295375"/>
              </a:xfrm>
              <a:grpFill/>
            </p:grpSpPr>
            <p:sp>
              <p:nvSpPr>
                <p:cNvPr id="211" name="Google Shape;9413;p73">
                  <a:extLst>
                    <a:ext uri="{FF2B5EF4-FFF2-40B4-BE49-F238E27FC236}">
                      <a16:creationId xmlns:a16="http://schemas.microsoft.com/office/drawing/2014/main" id="{79B8DA9B-B452-E4B4-0A7C-B5A269C33E38}"/>
                    </a:ext>
                  </a:extLst>
                </p:cNvPr>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12" name="Google Shape;9414;p73">
                  <a:extLst>
                    <a:ext uri="{FF2B5EF4-FFF2-40B4-BE49-F238E27FC236}">
                      <a16:creationId xmlns:a16="http://schemas.microsoft.com/office/drawing/2014/main" id="{28509FF1-30C2-9682-A5AD-D61A22E93F9A}"/>
                    </a:ext>
                  </a:extLst>
                </p:cNvPr>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13" name="Google Shape;9415;p73">
                  <a:extLst>
                    <a:ext uri="{FF2B5EF4-FFF2-40B4-BE49-F238E27FC236}">
                      <a16:creationId xmlns:a16="http://schemas.microsoft.com/office/drawing/2014/main" id="{64F0C9CB-61E9-688D-1F19-4421EC6C0E7F}"/>
                    </a:ext>
                  </a:extLst>
                </p:cNvPr>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14" name="Google Shape;9416;p73">
                  <a:extLst>
                    <a:ext uri="{FF2B5EF4-FFF2-40B4-BE49-F238E27FC236}">
                      <a16:creationId xmlns:a16="http://schemas.microsoft.com/office/drawing/2014/main" id="{D1F48FD5-67FA-B889-BB7E-A864D11A4B6D}"/>
                    </a:ext>
                  </a:extLst>
                </p:cNvPr>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15" name="Google Shape;9417;p73">
                  <a:extLst>
                    <a:ext uri="{FF2B5EF4-FFF2-40B4-BE49-F238E27FC236}">
                      <a16:creationId xmlns:a16="http://schemas.microsoft.com/office/drawing/2014/main" id="{8BBDE145-13BE-87CB-EC56-D98362DBD710}"/>
                    </a:ext>
                  </a:extLst>
                </p:cNvPr>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16" name="Google Shape;9418;p73">
                  <a:extLst>
                    <a:ext uri="{FF2B5EF4-FFF2-40B4-BE49-F238E27FC236}">
                      <a16:creationId xmlns:a16="http://schemas.microsoft.com/office/drawing/2014/main" id="{2FE30DE2-2700-FA0F-6864-C4BB6CE77F71}"/>
                    </a:ext>
                  </a:extLst>
                </p:cNvPr>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17" name="Google Shape;9419;p73">
                  <a:extLst>
                    <a:ext uri="{FF2B5EF4-FFF2-40B4-BE49-F238E27FC236}">
                      <a16:creationId xmlns:a16="http://schemas.microsoft.com/office/drawing/2014/main" id="{35A7DF13-A602-449E-8664-2E3919C5EE3F}"/>
                    </a:ext>
                  </a:extLst>
                </p:cNvPr>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18" name="Google Shape;9420;p73">
                  <a:extLst>
                    <a:ext uri="{FF2B5EF4-FFF2-40B4-BE49-F238E27FC236}">
                      <a16:creationId xmlns:a16="http://schemas.microsoft.com/office/drawing/2014/main" id="{13948401-1E77-046B-188D-9AF148789B84}"/>
                    </a:ext>
                  </a:extLst>
                </p:cNvPr>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19" name="Google Shape;9421;p73">
                  <a:extLst>
                    <a:ext uri="{FF2B5EF4-FFF2-40B4-BE49-F238E27FC236}">
                      <a16:creationId xmlns:a16="http://schemas.microsoft.com/office/drawing/2014/main" id="{735C5D4E-98B4-E611-9E8C-E236283741B0}"/>
                    </a:ext>
                  </a:extLst>
                </p:cNvPr>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20" name="Google Shape;9422;p73">
                  <a:extLst>
                    <a:ext uri="{FF2B5EF4-FFF2-40B4-BE49-F238E27FC236}">
                      <a16:creationId xmlns:a16="http://schemas.microsoft.com/office/drawing/2014/main" id="{97680AD0-439F-7FD5-E9C7-84D43BD6D1CA}"/>
                    </a:ext>
                  </a:extLst>
                </p:cNvPr>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21" name="Google Shape;9423;p73">
                  <a:extLst>
                    <a:ext uri="{FF2B5EF4-FFF2-40B4-BE49-F238E27FC236}">
                      <a16:creationId xmlns:a16="http://schemas.microsoft.com/office/drawing/2014/main" id="{2F5819BC-D79A-6786-DB0E-1BCD424B4FF5}"/>
                    </a:ext>
                  </a:extLst>
                </p:cNvPr>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22" name="Google Shape;9424;p73">
                  <a:extLst>
                    <a:ext uri="{FF2B5EF4-FFF2-40B4-BE49-F238E27FC236}">
                      <a16:creationId xmlns:a16="http://schemas.microsoft.com/office/drawing/2014/main" id="{16132D92-BE64-3E62-84D7-2575DE3A13D5}"/>
                    </a:ext>
                  </a:extLst>
                </p:cNvPr>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23" name="Google Shape;9425;p73">
                <a:extLst>
                  <a:ext uri="{FF2B5EF4-FFF2-40B4-BE49-F238E27FC236}">
                    <a16:creationId xmlns:a16="http://schemas.microsoft.com/office/drawing/2014/main" id="{8DFA4B96-192B-D689-6835-800FE2629451}"/>
                  </a:ext>
                </a:extLst>
              </p:cNvPr>
              <p:cNvGrpSpPr/>
              <p:nvPr/>
            </p:nvGrpSpPr>
            <p:grpSpPr>
              <a:xfrm>
                <a:off x="7773631" y="4984646"/>
                <a:ext cx="439383" cy="500612"/>
                <a:chOff x="4645650" y="3962900"/>
                <a:chExt cx="259950" cy="296175"/>
              </a:xfrm>
              <a:grpFill/>
            </p:grpSpPr>
            <p:sp>
              <p:nvSpPr>
                <p:cNvPr id="205" name="Google Shape;9426;p73">
                  <a:extLst>
                    <a:ext uri="{FF2B5EF4-FFF2-40B4-BE49-F238E27FC236}">
                      <a16:creationId xmlns:a16="http://schemas.microsoft.com/office/drawing/2014/main" id="{0BC7C445-819F-2A3E-DF08-50276D1312D7}"/>
                    </a:ext>
                  </a:extLst>
                </p:cNvPr>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06" name="Google Shape;9427;p73">
                  <a:extLst>
                    <a:ext uri="{FF2B5EF4-FFF2-40B4-BE49-F238E27FC236}">
                      <a16:creationId xmlns:a16="http://schemas.microsoft.com/office/drawing/2014/main" id="{28ABE9BE-3D44-2EBE-CA32-29055FE36517}"/>
                    </a:ext>
                  </a:extLst>
                </p:cNvPr>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07" name="Google Shape;9428;p73">
                  <a:extLst>
                    <a:ext uri="{FF2B5EF4-FFF2-40B4-BE49-F238E27FC236}">
                      <a16:creationId xmlns:a16="http://schemas.microsoft.com/office/drawing/2014/main" id="{E0604111-5E8E-0B51-7357-08959C375AEC}"/>
                    </a:ext>
                  </a:extLst>
                </p:cNvPr>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08" name="Google Shape;9429;p73">
                  <a:extLst>
                    <a:ext uri="{FF2B5EF4-FFF2-40B4-BE49-F238E27FC236}">
                      <a16:creationId xmlns:a16="http://schemas.microsoft.com/office/drawing/2014/main" id="{DC0B7DA4-FC18-C3EF-3A07-1B8992D8EABC}"/>
                    </a:ext>
                  </a:extLst>
                </p:cNvPr>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09" name="Google Shape;9430;p73">
                  <a:extLst>
                    <a:ext uri="{FF2B5EF4-FFF2-40B4-BE49-F238E27FC236}">
                      <a16:creationId xmlns:a16="http://schemas.microsoft.com/office/drawing/2014/main" id="{2CFB8DE3-331C-B754-0C65-E1CE2646A150}"/>
                    </a:ext>
                  </a:extLst>
                </p:cNvPr>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10" name="Google Shape;9431;p73">
                  <a:extLst>
                    <a:ext uri="{FF2B5EF4-FFF2-40B4-BE49-F238E27FC236}">
                      <a16:creationId xmlns:a16="http://schemas.microsoft.com/office/drawing/2014/main" id="{298F16A2-5D74-82AD-14B9-AC62FCB7F2F4}"/>
                    </a:ext>
                  </a:extLst>
                </p:cNvPr>
                <p:cNvSpPr/>
                <p:nvPr/>
              </p:nvSpPr>
              <p:spPr>
                <a:xfrm>
                  <a:off x="4678725" y="3962900"/>
                  <a:ext cx="190650" cy="174100"/>
                </a:xfrm>
                <a:custGeom>
                  <a:avLst/>
                  <a:gdLst/>
                  <a:ahLst/>
                  <a:cxnLst/>
                  <a:rect l="l" t="t" r="r" b="b"/>
                  <a:pathLst>
                    <a:path w="7625"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24" name="Google Shape;9432;p73">
                <a:extLst>
                  <a:ext uri="{FF2B5EF4-FFF2-40B4-BE49-F238E27FC236}">
                    <a16:creationId xmlns:a16="http://schemas.microsoft.com/office/drawing/2014/main" id="{BB94C7D1-BA4A-7A59-3CEC-C34AE1DB5508}"/>
                  </a:ext>
                </a:extLst>
              </p:cNvPr>
              <p:cNvGrpSpPr/>
              <p:nvPr/>
            </p:nvGrpSpPr>
            <p:grpSpPr>
              <a:xfrm>
                <a:off x="10280367" y="4379278"/>
                <a:ext cx="499261" cy="497908"/>
                <a:chOff x="6143725" y="3582500"/>
                <a:chExt cx="295375" cy="294575"/>
              </a:xfrm>
              <a:grpFill/>
            </p:grpSpPr>
            <p:sp>
              <p:nvSpPr>
                <p:cNvPr id="198" name="Google Shape;9433;p73">
                  <a:extLst>
                    <a:ext uri="{FF2B5EF4-FFF2-40B4-BE49-F238E27FC236}">
                      <a16:creationId xmlns:a16="http://schemas.microsoft.com/office/drawing/2014/main" id="{3427AC31-CD11-D728-729D-CEA072845539}"/>
                    </a:ext>
                  </a:extLst>
                </p:cNvPr>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99" name="Google Shape;9434;p73">
                  <a:extLst>
                    <a:ext uri="{FF2B5EF4-FFF2-40B4-BE49-F238E27FC236}">
                      <a16:creationId xmlns:a16="http://schemas.microsoft.com/office/drawing/2014/main" id="{AAF7582B-69C5-E206-89AA-55D82B9AE59D}"/>
                    </a:ext>
                  </a:extLst>
                </p:cNvPr>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00" name="Google Shape;9435;p73">
                  <a:extLst>
                    <a:ext uri="{FF2B5EF4-FFF2-40B4-BE49-F238E27FC236}">
                      <a16:creationId xmlns:a16="http://schemas.microsoft.com/office/drawing/2014/main" id="{52BB90A2-D025-D22D-6EEC-A16912318A11}"/>
                    </a:ext>
                  </a:extLst>
                </p:cNvPr>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01" name="Google Shape;9436;p73">
                  <a:extLst>
                    <a:ext uri="{FF2B5EF4-FFF2-40B4-BE49-F238E27FC236}">
                      <a16:creationId xmlns:a16="http://schemas.microsoft.com/office/drawing/2014/main" id="{F2A46920-A784-ADEA-9B14-094834353B78}"/>
                    </a:ext>
                  </a:extLst>
                </p:cNvPr>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02" name="Google Shape;9437;p73">
                  <a:extLst>
                    <a:ext uri="{FF2B5EF4-FFF2-40B4-BE49-F238E27FC236}">
                      <a16:creationId xmlns:a16="http://schemas.microsoft.com/office/drawing/2014/main" id="{54023E3A-5786-B4B1-30F2-B8244D120E63}"/>
                    </a:ext>
                  </a:extLst>
                </p:cNvPr>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03" name="Google Shape;9438;p73">
                  <a:extLst>
                    <a:ext uri="{FF2B5EF4-FFF2-40B4-BE49-F238E27FC236}">
                      <a16:creationId xmlns:a16="http://schemas.microsoft.com/office/drawing/2014/main" id="{1475CBC9-BDE3-37AA-7F87-D6C9D16D5CCE}"/>
                    </a:ext>
                  </a:extLst>
                </p:cNvPr>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04" name="Google Shape;9439;p73">
                  <a:extLst>
                    <a:ext uri="{FF2B5EF4-FFF2-40B4-BE49-F238E27FC236}">
                      <a16:creationId xmlns:a16="http://schemas.microsoft.com/office/drawing/2014/main" id="{19568D2C-C987-7691-B4C6-0ED8971BF4C9}"/>
                    </a:ext>
                  </a:extLst>
                </p:cNvPr>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25" name="Google Shape;9440;p73">
                <a:extLst>
                  <a:ext uri="{FF2B5EF4-FFF2-40B4-BE49-F238E27FC236}">
                    <a16:creationId xmlns:a16="http://schemas.microsoft.com/office/drawing/2014/main" id="{5CF32E5E-3227-6012-DBFE-605B04E6FAA0}"/>
                  </a:ext>
                </a:extLst>
              </p:cNvPr>
              <p:cNvGrpSpPr/>
              <p:nvPr/>
            </p:nvGrpSpPr>
            <p:grpSpPr>
              <a:xfrm>
                <a:off x="2037247" y="3747903"/>
                <a:ext cx="501923" cy="500571"/>
                <a:chOff x="1310075" y="3253275"/>
                <a:chExt cx="296950" cy="296150"/>
              </a:xfrm>
              <a:grpFill/>
            </p:grpSpPr>
            <p:sp>
              <p:nvSpPr>
                <p:cNvPr id="195" name="Google Shape;9441;p73">
                  <a:extLst>
                    <a:ext uri="{FF2B5EF4-FFF2-40B4-BE49-F238E27FC236}">
                      <a16:creationId xmlns:a16="http://schemas.microsoft.com/office/drawing/2014/main" id="{4BBCF220-B8C1-2399-8EBD-BCDE603900E7}"/>
                    </a:ext>
                  </a:extLst>
                </p:cNvPr>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96" name="Google Shape;9442;p73">
                  <a:extLst>
                    <a:ext uri="{FF2B5EF4-FFF2-40B4-BE49-F238E27FC236}">
                      <a16:creationId xmlns:a16="http://schemas.microsoft.com/office/drawing/2014/main" id="{E14701F7-8961-DB15-F75C-93231E1D583A}"/>
                    </a:ext>
                  </a:extLst>
                </p:cNvPr>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97" name="Google Shape;9443;p73">
                  <a:extLst>
                    <a:ext uri="{FF2B5EF4-FFF2-40B4-BE49-F238E27FC236}">
                      <a16:creationId xmlns:a16="http://schemas.microsoft.com/office/drawing/2014/main" id="{258AE0A1-6BFB-07DF-D51E-C27BF425D96F}"/>
                    </a:ext>
                  </a:extLst>
                </p:cNvPr>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26" name="Google Shape;9444;p73">
                <a:extLst>
                  <a:ext uri="{FF2B5EF4-FFF2-40B4-BE49-F238E27FC236}">
                    <a16:creationId xmlns:a16="http://schemas.microsoft.com/office/drawing/2014/main" id="{FA59B10A-A660-C45A-F7CF-F6CA3F995872}"/>
                  </a:ext>
                </a:extLst>
              </p:cNvPr>
              <p:cNvSpPr/>
              <p:nvPr/>
            </p:nvSpPr>
            <p:spPr>
              <a:xfrm>
                <a:off x="2039216" y="4379924"/>
                <a:ext cx="497951" cy="496599"/>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27" name="Google Shape;9445;p73">
                <a:extLst>
                  <a:ext uri="{FF2B5EF4-FFF2-40B4-BE49-F238E27FC236}">
                    <a16:creationId xmlns:a16="http://schemas.microsoft.com/office/drawing/2014/main" id="{F9FF1AF7-5F6E-D779-F5E7-119DF27845B3}"/>
                  </a:ext>
                </a:extLst>
              </p:cNvPr>
              <p:cNvGrpSpPr/>
              <p:nvPr/>
            </p:nvGrpSpPr>
            <p:grpSpPr>
              <a:xfrm>
                <a:off x="2036572" y="4983505"/>
                <a:ext cx="503276" cy="502894"/>
                <a:chOff x="1310075" y="3980250"/>
                <a:chExt cx="297750" cy="297525"/>
              </a:xfrm>
              <a:grpFill/>
            </p:grpSpPr>
            <p:sp>
              <p:nvSpPr>
                <p:cNvPr id="191" name="Google Shape;9446;p73">
                  <a:extLst>
                    <a:ext uri="{FF2B5EF4-FFF2-40B4-BE49-F238E27FC236}">
                      <a16:creationId xmlns:a16="http://schemas.microsoft.com/office/drawing/2014/main" id="{6737D587-C509-4255-D704-D71AB0281817}"/>
                    </a:ext>
                  </a:extLst>
                </p:cNvPr>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92" name="Google Shape;9447;p73">
                  <a:extLst>
                    <a:ext uri="{FF2B5EF4-FFF2-40B4-BE49-F238E27FC236}">
                      <a16:creationId xmlns:a16="http://schemas.microsoft.com/office/drawing/2014/main" id="{C02E0935-B5C8-7608-C62A-964F1873BEC9}"/>
                    </a:ext>
                  </a:extLst>
                </p:cNvPr>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93" name="Google Shape;9448;p73">
                  <a:extLst>
                    <a:ext uri="{FF2B5EF4-FFF2-40B4-BE49-F238E27FC236}">
                      <a16:creationId xmlns:a16="http://schemas.microsoft.com/office/drawing/2014/main" id="{8E101122-C567-5E46-9368-5A13BE46A612}"/>
                    </a:ext>
                  </a:extLst>
                </p:cNvPr>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94" name="Google Shape;9449;p73">
                  <a:extLst>
                    <a:ext uri="{FF2B5EF4-FFF2-40B4-BE49-F238E27FC236}">
                      <a16:creationId xmlns:a16="http://schemas.microsoft.com/office/drawing/2014/main" id="{15BACA4A-6E55-CF49-748B-CC30C5B87A82}"/>
                    </a:ext>
                  </a:extLst>
                </p:cNvPr>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28" name="Google Shape;9450;p73">
                <a:extLst>
                  <a:ext uri="{FF2B5EF4-FFF2-40B4-BE49-F238E27FC236}">
                    <a16:creationId xmlns:a16="http://schemas.microsoft.com/office/drawing/2014/main" id="{CEB6B436-7E70-1F8F-1B76-1B626566E32C}"/>
                  </a:ext>
                </a:extLst>
              </p:cNvPr>
              <p:cNvGrpSpPr/>
              <p:nvPr/>
            </p:nvGrpSpPr>
            <p:grpSpPr>
              <a:xfrm>
                <a:off x="5275218" y="3748557"/>
                <a:ext cx="380816" cy="499261"/>
                <a:chOff x="3167275" y="3227275"/>
                <a:chExt cx="225300" cy="295375"/>
              </a:xfrm>
              <a:grpFill/>
            </p:grpSpPr>
            <p:sp>
              <p:nvSpPr>
                <p:cNvPr id="186" name="Google Shape;9451;p73">
                  <a:extLst>
                    <a:ext uri="{FF2B5EF4-FFF2-40B4-BE49-F238E27FC236}">
                      <a16:creationId xmlns:a16="http://schemas.microsoft.com/office/drawing/2014/main" id="{01C89C3E-AFD2-2773-F11D-7BAB2DA1632F}"/>
                    </a:ext>
                  </a:extLst>
                </p:cNvPr>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87" name="Google Shape;9452;p73">
                  <a:extLst>
                    <a:ext uri="{FF2B5EF4-FFF2-40B4-BE49-F238E27FC236}">
                      <a16:creationId xmlns:a16="http://schemas.microsoft.com/office/drawing/2014/main" id="{8223645B-A65E-0435-7171-31916B7F6894}"/>
                    </a:ext>
                  </a:extLst>
                </p:cNvPr>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88" name="Google Shape;9453;p73">
                  <a:extLst>
                    <a:ext uri="{FF2B5EF4-FFF2-40B4-BE49-F238E27FC236}">
                      <a16:creationId xmlns:a16="http://schemas.microsoft.com/office/drawing/2014/main" id="{7541A50C-2AD5-63C1-9835-27AD9288F13A}"/>
                    </a:ext>
                  </a:extLst>
                </p:cNvPr>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89" name="Google Shape;9454;p73">
                  <a:extLst>
                    <a:ext uri="{FF2B5EF4-FFF2-40B4-BE49-F238E27FC236}">
                      <a16:creationId xmlns:a16="http://schemas.microsoft.com/office/drawing/2014/main" id="{B55A6968-69B9-ED46-4F83-F885ACE629C8}"/>
                    </a:ext>
                  </a:extLst>
                </p:cNvPr>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90" name="Google Shape;9455;p73">
                  <a:extLst>
                    <a:ext uri="{FF2B5EF4-FFF2-40B4-BE49-F238E27FC236}">
                      <a16:creationId xmlns:a16="http://schemas.microsoft.com/office/drawing/2014/main" id="{40EC9066-1058-288E-67E6-1CCC11EC38F1}"/>
                    </a:ext>
                  </a:extLst>
                </p:cNvPr>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29" name="Google Shape;9456;p73">
                <a:extLst>
                  <a:ext uri="{FF2B5EF4-FFF2-40B4-BE49-F238E27FC236}">
                    <a16:creationId xmlns:a16="http://schemas.microsoft.com/office/drawing/2014/main" id="{11B11779-2874-10C0-4B3D-82969B772EC2}"/>
                  </a:ext>
                </a:extLst>
              </p:cNvPr>
              <p:cNvSpPr/>
              <p:nvPr/>
            </p:nvSpPr>
            <p:spPr>
              <a:xfrm>
                <a:off x="5202621" y="4377430"/>
                <a:ext cx="525925" cy="501585"/>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30" name="Google Shape;9457;p73">
                <a:extLst>
                  <a:ext uri="{FF2B5EF4-FFF2-40B4-BE49-F238E27FC236}">
                    <a16:creationId xmlns:a16="http://schemas.microsoft.com/office/drawing/2014/main" id="{5B35D332-BB79-4577-F221-900F53E7F03A}"/>
                  </a:ext>
                </a:extLst>
              </p:cNvPr>
              <p:cNvGrpSpPr/>
              <p:nvPr/>
            </p:nvGrpSpPr>
            <p:grpSpPr>
              <a:xfrm>
                <a:off x="5213987" y="4985299"/>
                <a:ext cx="503276" cy="499303"/>
                <a:chOff x="3133425" y="3955025"/>
                <a:chExt cx="297750" cy="295400"/>
              </a:xfrm>
              <a:grpFill/>
            </p:grpSpPr>
            <p:sp>
              <p:nvSpPr>
                <p:cNvPr id="183" name="Google Shape;9458;p73">
                  <a:extLst>
                    <a:ext uri="{FF2B5EF4-FFF2-40B4-BE49-F238E27FC236}">
                      <a16:creationId xmlns:a16="http://schemas.microsoft.com/office/drawing/2014/main" id="{F9587AE9-2EF7-3CAB-4C1F-9029FE87875C}"/>
                    </a:ext>
                  </a:extLst>
                </p:cNvPr>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84" name="Google Shape;9459;p73">
                  <a:extLst>
                    <a:ext uri="{FF2B5EF4-FFF2-40B4-BE49-F238E27FC236}">
                      <a16:creationId xmlns:a16="http://schemas.microsoft.com/office/drawing/2014/main" id="{CA390D66-C8A0-02CE-CA89-5A6204628487}"/>
                    </a:ext>
                  </a:extLst>
                </p:cNvPr>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85" name="Google Shape;9460;p73">
                  <a:extLst>
                    <a:ext uri="{FF2B5EF4-FFF2-40B4-BE49-F238E27FC236}">
                      <a16:creationId xmlns:a16="http://schemas.microsoft.com/office/drawing/2014/main" id="{529CD3B8-31DB-043E-20ED-E003DE05013D}"/>
                    </a:ext>
                  </a:extLst>
                </p:cNvPr>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1" name="Google Shape;9461;p73">
                <a:extLst>
                  <a:ext uri="{FF2B5EF4-FFF2-40B4-BE49-F238E27FC236}">
                    <a16:creationId xmlns:a16="http://schemas.microsoft.com/office/drawing/2014/main" id="{A3265957-7E8E-A093-02AC-A3D6D432C3D1}"/>
                  </a:ext>
                </a:extLst>
              </p:cNvPr>
              <p:cNvGrpSpPr/>
              <p:nvPr/>
            </p:nvGrpSpPr>
            <p:grpSpPr>
              <a:xfrm>
                <a:off x="8379176" y="3746993"/>
                <a:ext cx="500612" cy="502387"/>
                <a:chOff x="4991425" y="3234750"/>
                <a:chExt cx="296175" cy="297225"/>
              </a:xfrm>
              <a:grpFill/>
            </p:grpSpPr>
            <p:sp>
              <p:nvSpPr>
                <p:cNvPr id="177" name="Google Shape;9462;p73">
                  <a:extLst>
                    <a:ext uri="{FF2B5EF4-FFF2-40B4-BE49-F238E27FC236}">
                      <a16:creationId xmlns:a16="http://schemas.microsoft.com/office/drawing/2014/main" id="{45AE13DA-3125-A528-F8F4-ED5A7F15B4F0}"/>
                    </a:ext>
                  </a:extLst>
                </p:cNvPr>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78" name="Google Shape;9463;p73">
                  <a:extLst>
                    <a:ext uri="{FF2B5EF4-FFF2-40B4-BE49-F238E27FC236}">
                      <a16:creationId xmlns:a16="http://schemas.microsoft.com/office/drawing/2014/main" id="{51AA95A0-9A8E-498E-7522-F6079F741AD6}"/>
                    </a:ext>
                  </a:extLst>
                </p:cNvPr>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79" name="Google Shape;9464;p73">
                  <a:extLst>
                    <a:ext uri="{FF2B5EF4-FFF2-40B4-BE49-F238E27FC236}">
                      <a16:creationId xmlns:a16="http://schemas.microsoft.com/office/drawing/2014/main" id="{8DE49BFC-13AD-9FCA-F836-5DFF08083E21}"/>
                    </a:ext>
                  </a:extLst>
                </p:cNvPr>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80" name="Google Shape;9465;p73">
                  <a:extLst>
                    <a:ext uri="{FF2B5EF4-FFF2-40B4-BE49-F238E27FC236}">
                      <a16:creationId xmlns:a16="http://schemas.microsoft.com/office/drawing/2014/main" id="{09A9FBCA-3924-F2CB-0B88-B07A4F498D52}"/>
                    </a:ext>
                  </a:extLst>
                </p:cNvPr>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81" name="Google Shape;9466;p73">
                  <a:extLst>
                    <a:ext uri="{FF2B5EF4-FFF2-40B4-BE49-F238E27FC236}">
                      <a16:creationId xmlns:a16="http://schemas.microsoft.com/office/drawing/2014/main" id="{DBB64C61-FA69-EA37-230E-CEBEF2D854E4}"/>
                    </a:ext>
                  </a:extLst>
                </p:cNvPr>
                <p:cNvSpPr/>
                <p:nvPr/>
              </p:nvSpPr>
              <p:spPr>
                <a:xfrm>
                  <a:off x="5192275" y="3443075"/>
                  <a:ext cx="95325" cy="86975"/>
                </a:xfrm>
                <a:custGeom>
                  <a:avLst/>
                  <a:gdLst/>
                  <a:ahLst/>
                  <a:cxnLst/>
                  <a:rect l="l" t="t" r="r" b="b"/>
                  <a:pathLst>
                    <a:path w="3812"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82" name="Google Shape;9467;p73">
                  <a:extLst>
                    <a:ext uri="{FF2B5EF4-FFF2-40B4-BE49-F238E27FC236}">
                      <a16:creationId xmlns:a16="http://schemas.microsoft.com/office/drawing/2014/main" id="{C4A52417-D7B0-E198-C7EB-FB5E1AA4CC37}"/>
                    </a:ext>
                  </a:extLst>
                </p:cNvPr>
                <p:cNvSpPr/>
                <p:nvPr/>
              </p:nvSpPr>
              <p:spPr>
                <a:xfrm>
                  <a:off x="4991425" y="3444650"/>
                  <a:ext cx="95325" cy="87325"/>
                </a:xfrm>
                <a:custGeom>
                  <a:avLst/>
                  <a:gdLst/>
                  <a:ahLst/>
                  <a:cxnLst/>
                  <a:rect l="l" t="t" r="r" b="b"/>
                  <a:pathLst>
                    <a:path w="3812" h="3492"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2" name="Google Shape;9468;p73">
                <a:extLst>
                  <a:ext uri="{FF2B5EF4-FFF2-40B4-BE49-F238E27FC236}">
                    <a16:creationId xmlns:a16="http://schemas.microsoft.com/office/drawing/2014/main" id="{1DFFFCF0-117F-8602-8F54-FC8ABF021A82}"/>
                  </a:ext>
                </a:extLst>
              </p:cNvPr>
              <p:cNvGrpSpPr/>
              <p:nvPr/>
            </p:nvGrpSpPr>
            <p:grpSpPr>
              <a:xfrm>
                <a:off x="8379176" y="4407885"/>
                <a:ext cx="500612" cy="440694"/>
                <a:chOff x="4991425" y="3617150"/>
                <a:chExt cx="296175" cy="260725"/>
              </a:xfrm>
              <a:grpFill/>
            </p:grpSpPr>
            <p:sp>
              <p:nvSpPr>
                <p:cNvPr id="170" name="Google Shape;9469;p73">
                  <a:extLst>
                    <a:ext uri="{FF2B5EF4-FFF2-40B4-BE49-F238E27FC236}">
                      <a16:creationId xmlns:a16="http://schemas.microsoft.com/office/drawing/2014/main" id="{30AED5C4-304B-E000-FD90-958F5D8405E4}"/>
                    </a:ext>
                  </a:extLst>
                </p:cNvPr>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71" name="Google Shape;9470;p73">
                  <a:extLst>
                    <a:ext uri="{FF2B5EF4-FFF2-40B4-BE49-F238E27FC236}">
                      <a16:creationId xmlns:a16="http://schemas.microsoft.com/office/drawing/2014/main" id="{1F442EDD-3AF5-74A3-4A81-2CDC1290CF1C}"/>
                    </a:ext>
                  </a:extLst>
                </p:cNvPr>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72" name="Google Shape;9471;p73">
                  <a:extLst>
                    <a:ext uri="{FF2B5EF4-FFF2-40B4-BE49-F238E27FC236}">
                      <a16:creationId xmlns:a16="http://schemas.microsoft.com/office/drawing/2014/main" id="{1A0413D6-36AB-A693-B6B9-16DA81CACA76}"/>
                    </a:ext>
                  </a:extLst>
                </p:cNvPr>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73" name="Google Shape;9472;p73">
                  <a:extLst>
                    <a:ext uri="{FF2B5EF4-FFF2-40B4-BE49-F238E27FC236}">
                      <a16:creationId xmlns:a16="http://schemas.microsoft.com/office/drawing/2014/main" id="{51CBA7DE-EB2B-8668-3ABC-E4F1041D95D6}"/>
                    </a:ext>
                  </a:extLst>
                </p:cNvPr>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74" name="Google Shape;9473;p73">
                  <a:extLst>
                    <a:ext uri="{FF2B5EF4-FFF2-40B4-BE49-F238E27FC236}">
                      <a16:creationId xmlns:a16="http://schemas.microsoft.com/office/drawing/2014/main" id="{49E89E9F-DC9C-F319-6EF8-B9A29EEE40FE}"/>
                    </a:ext>
                  </a:extLst>
                </p:cNvPr>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75" name="Google Shape;9474;p73">
                  <a:extLst>
                    <a:ext uri="{FF2B5EF4-FFF2-40B4-BE49-F238E27FC236}">
                      <a16:creationId xmlns:a16="http://schemas.microsoft.com/office/drawing/2014/main" id="{0BB66363-3805-0593-C79E-F2CAF5449669}"/>
                    </a:ext>
                  </a:extLst>
                </p:cNvPr>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76" name="Google Shape;9475;p73">
                  <a:extLst>
                    <a:ext uri="{FF2B5EF4-FFF2-40B4-BE49-F238E27FC236}">
                      <a16:creationId xmlns:a16="http://schemas.microsoft.com/office/drawing/2014/main" id="{62E6901D-9FD4-8ACD-349A-E4BFE68FCCCF}"/>
                    </a:ext>
                  </a:extLst>
                </p:cNvPr>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3" name="Google Shape;9476;p73">
                <a:extLst>
                  <a:ext uri="{FF2B5EF4-FFF2-40B4-BE49-F238E27FC236}">
                    <a16:creationId xmlns:a16="http://schemas.microsoft.com/office/drawing/2014/main" id="{BCA770B0-A1C1-2B25-3237-649362CF8068}"/>
                  </a:ext>
                </a:extLst>
              </p:cNvPr>
              <p:cNvGrpSpPr/>
              <p:nvPr/>
            </p:nvGrpSpPr>
            <p:grpSpPr>
              <a:xfrm>
                <a:off x="8489677" y="4985299"/>
                <a:ext cx="279612" cy="499303"/>
                <a:chOff x="5056800" y="3962900"/>
                <a:chExt cx="165425" cy="295400"/>
              </a:xfrm>
              <a:grpFill/>
            </p:grpSpPr>
            <p:sp>
              <p:nvSpPr>
                <p:cNvPr id="167" name="Google Shape;9477;p73">
                  <a:extLst>
                    <a:ext uri="{FF2B5EF4-FFF2-40B4-BE49-F238E27FC236}">
                      <a16:creationId xmlns:a16="http://schemas.microsoft.com/office/drawing/2014/main" id="{B45CF9A4-CAAC-CAFF-02C1-9421884B2EB2}"/>
                    </a:ext>
                  </a:extLst>
                </p:cNvPr>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68" name="Google Shape;9478;p73">
                  <a:extLst>
                    <a:ext uri="{FF2B5EF4-FFF2-40B4-BE49-F238E27FC236}">
                      <a16:creationId xmlns:a16="http://schemas.microsoft.com/office/drawing/2014/main" id="{AC29E84C-546F-3C69-AAE2-FE9C164B9649}"/>
                    </a:ext>
                  </a:extLst>
                </p:cNvPr>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69" name="Google Shape;9479;p73">
                  <a:extLst>
                    <a:ext uri="{FF2B5EF4-FFF2-40B4-BE49-F238E27FC236}">
                      <a16:creationId xmlns:a16="http://schemas.microsoft.com/office/drawing/2014/main" id="{A96661B4-10B8-B374-9B4E-F0EC16FEE8D5}"/>
                    </a:ext>
                  </a:extLst>
                </p:cNvPr>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4" name="Google Shape;9480;p73">
                <a:extLst>
                  <a:ext uri="{FF2B5EF4-FFF2-40B4-BE49-F238E27FC236}">
                    <a16:creationId xmlns:a16="http://schemas.microsoft.com/office/drawing/2014/main" id="{BA09183E-E49E-BF8A-4C29-E963A676DD49}"/>
                  </a:ext>
                </a:extLst>
              </p:cNvPr>
              <p:cNvGrpSpPr/>
              <p:nvPr/>
            </p:nvGrpSpPr>
            <p:grpSpPr>
              <a:xfrm>
                <a:off x="10279035" y="4985321"/>
                <a:ext cx="501923" cy="499261"/>
                <a:chOff x="6168925" y="3936925"/>
                <a:chExt cx="296950" cy="295375"/>
              </a:xfrm>
              <a:grpFill/>
            </p:grpSpPr>
            <p:sp>
              <p:nvSpPr>
                <p:cNvPr id="161" name="Google Shape;9481;p73">
                  <a:extLst>
                    <a:ext uri="{FF2B5EF4-FFF2-40B4-BE49-F238E27FC236}">
                      <a16:creationId xmlns:a16="http://schemas.microsoft.com/office/drawing/2014/main" id="{F18757A4-73BB-26DF-B67A-1FB8C97A2E5B}"/>
                    </a:ext>
                  </a:extLst>
                </p:cNvPr>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62" name="Google Shape;9482;p73">
                  <a:extLst>
                    <a:ext uri="{FF2B5EF4-FFF2-40B4-BE49-F238E27FC236}">
                      <a16:creationId xmlns:a16="http://schemas.microsoft.com/office/drawing/2014/main" id="{35AFD882-FDA8-ED84-5606-C72309C296F2}"/>
                    </a:ext>
                  </a:extLst>
                </p:cNvPr>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63" name="Google Shape;9483;p73">
                  <a:extLst>
                    <a:ext uri="{FF2B5EF4-FFF2-40B4-BE49-F238E27FC236}">
                      <a16:creationId xmlns:a16="http://schemas.microsoft.com/office/drawing/2014/main" id="{EB9919A6-24C0-DE41-F7B6-C713BE5F7154}"/>
                    </a:ext>
                  </a:extLst>
                </p:cNvPr>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64" name="Google Shape;9484;p73">
                  <a:extLst>
                    <a:ext uri="{FF2B5EF4-FFF2-40B4-BE49-F238E27FC236}">
                      <a16:creationId xmlns:a16="http://schemas.microsoft.com/office/drawing/2014/main" id="{32E06B40-1A32-75D4-FB93-66AE0D31C9EB}"/>
                    </a:ext>
                  </a:extLst>
                </p:cNvPr>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65" name="Google Shape;9485;p73">
                  <a:extLst>
                    <a:ext uri="{FF2B5EF4-FFF2-40B4-BE49-F238E27FC236}">
                      <a16:creationId xmlns:a16="http://schemas.microsoft.com/office/drawing/2014/main" id="{17F999CA-6F10-003C-FC21-B473EC9507A7}"/>
                    </a:ext>
                  </a:extLst>
                </p:cNvPr>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66" name="Google Shape;9486;p73">
                  <a:extLst>
                    <a:ext uri="{FF2B5EF4-FFF2-40B4-BE49-F238E27FC236}">
                      <a16:creationId xmlns:a16="http://schemas.microsoft.com/office/drawing/2014/main" id="{A1D1308B-25E5-6EA9-F403-4EE8C3F29E89}"/>
                    </a:ext>
                  </a:extLst>
                </p:cNvPr>
                <p:cNvSpPr/>
                <p:nvPr/>
              </p:nvSpPr>
              <p:spPr>
                <a:xfrm>
                  <a:off x="6417800" y="4173200"/>
                  <a:ext cx="43350" cy="43350"/>
                </a:xfrm>
                <a:custGeom>
                  <a:avLst/>
                  <a:gdLst/>
                  <a:ahLst/>
                  <a:cxnLst/>
                  <a:rect l="l" t="t" r="r" b="b"/>
                  <a:pathLst>
                    <a:path w="1733" h="1733"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5" name="Google Shape;9487;p73">
                <a:extLst>
                  <a:ext uri="{FF2B5EF4-FFF2-40B4-BE49-F238E27FC236}">
                    <a16:creationId xmlns:a16="http://schemas.microsoft.com/office/drawing/2014/main" id="{FA45AC61-19BD-4C05-6271-3A409A583E5F}"/>
                  </a:ext>
                </a:extLst>
              </p:cNvPr>
              <p:cNvGrpSpPr/>
              <p:nvPr/>
            </p:nvGrpSpPr>
            <p:grpSpPr>
              <a:xfrm>
                <a:off x="2672075" y="3748558"/>
                <a:ext cx="497908" cy="499261"/>
                <a:chOff x="1674750" y="3254050"/>
                <a:chExt cx="294575" cy="295375"/>
              </a:xfrm>
              <a:grpFill/>
            </p:grpSpPr>
            <p:sp>
              <p:nvSpPr>
                <p:cNvPr id="158" name="Google Shape;9488;p73">
                  <a:extLst>
                    <a:ext uri="{FF2B5EF4-FFF2-40B4-BE49-F238E27FC236}">
                      <a16:creationId xmlns:a16="http://schemas.microsoft.com/office/drawing/2014/main" id="{188B963B-7280-3504-21B4-54EC4EBDFC35}"/>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59" name="Google Shape;9489;p73">
                  <a:extLst>
                    <a:ext uri="{FF2B5EF4-FFF2-40B4-BE49-F238E27FC236}">
                      <a16:creationId xmlns:a16="http://schemas.microsoft.com/office/drawing/2014/main" id="{CA25D299-F606-D74E-987D-6ACC119A84DE}"/>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60" name="Google Shape;9490;p73">
                  <a:extLst>
                    <a:ext uri="{FF2B5EF4-FFF2-40B4-BE49-F238E27FC236}">
                      <a16:creationId xmlns:a16="http://schemas.microsoft.com/office/drawing/2014/main" id="{0BC741D5-21A9-FF6E-382E-4B2F19226BA7}"/>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6" name="Google Shape;9491;p73">
                <a:extLst>
                  <a:ext uri="{FF2B5EF4-FFF2-40B4-BE49-F238E27FC236}">
                    <a16:creationId xmlns:a16="http://schemas.microsoft.com/office/drawing/2014/main" id="{6F96B8F3-45D0-CEB6-EF34-B3398C312ACC}"/>
                  </a:ext>
                </a:extLst>
              </p:cNvPr>
              <p:cNvGrpSpPr/>
              <p:nvPr/>
            </p:nvGrpSpPr>
            <p:grpSpPr>
              <a:xfrm>
                <a:off x="2692697" y="4378602"/>
                <a:ext cx="456666" cy="499261"/>
                <a:chOff x="1687350" y="3618725"/>
                <a:chExt cx="270175" cy="295375"/>
              </a:xfrm>
              <a:grpFill/>
            </p:grpSpPr>
            <p:sp>
              <p:nvSpPr>
                <p:cNvPr id="155" name="Google Shape;9492;p73">
                  <a:extLst>
                    <a:ext uri="{FF2B5EF4-FFF2-40B4-BE49-F238E27FC236}">
                      <a16:creationId xmlns:a16="http://schemas.microsoft.com/office/drawing/2014/main" id="{56F6236A-442B-04E7-3C11-287BC31C0E33}"/>
                    </a:ext>
                  </a:extLst>
                </p:cNvPr>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56" name="Google Shape;9493;p73">
                  <a:extLst>
                    <a:ext uri="{FF2B5EF4-FFF2-40B4-BE49-F238E27FC236}">
                      <a16:creationId xmlns:a16="http://schemas.microsoft.com/office/drawing/2014/main" id="{4B8ABF5A-D8BA-C809-CD1D-524F1E01E4BE}"/>
                    </a:ext>
                  </a:extLst>
                </p:cNvPr>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57" name="Google Shape;9494;p73">
                  <a:extLst>
                    <a:ext uri="{FF2B5EF4-FFF2-40B4-BE49-F238E27FC236}">
                      <a16:creationId xmlns:a16="http://schemas.microsoft.com/office/drawing/2014/main" id="{86DBDDDF-766C-6BC0-EB6F-6578E6467900}"/>
                    </a:ext>
                  </a:extLst>
                </p:cNvPr>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7" name="Google Shape;9495;p73">
                <a:extLst>
                  <a:ext uri="{FF2B5EF4-FFF2-40B4-BE49-F238E27FC236}">
                    <a16:creationId xmlns:a16="http://schemas.microsoft.com/office/drawing/2014/main" id="{77FB56B8-0BA5-A94F-D738-725B3347A942}"/>
                  </a:ext>
                </a:extLst>
              </p:cNvPr>
              <p:cNvGrpSpPr/>
              <p:nvPr/>
            </p:nvGrpSpPr>
            <p:grpSpPr>
              <a:xfrm>
                <a:off x="2669392" y="4985321"/>
                <a:ext cx="503276" cy="499261"/>
                <a:chOff x="1672375" y="3982600"/>
                <a:chExt cx="297750" cy="295375"/>
              </a:xfrm>
              <a:grpFill/>
            </p:grpSpPr>
            <p:sp>
              <p:nvSpPr>
                <p:cNvPr id="152" name="Google Shape;9496;p73">
                  <a:extLst>
                    <a:ext uri="{FF2B5EF4-FFF2-40B4-BE49-F238E27FC236}">
                      <a16:creationId xmlns:a16="http://schemas.microsoft.com/office/drawing/2014/main" id="{CEAACB19-DE58-7C68-9927-88CCF95D9E19}"/>
                    </a:ext>
                  </a:extLst>
                </p:cNvPr>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53" name="Google Shape;9497;p73">
                  <a:extLst>
                    <a:ext uri="{FF2B5EF4-FFF2-40B4-BE49-F238E27FC236}">
                      <a16:creationId xmlns:a16="http://schemas.microsoft.com/office/drawing/2014/main" id="{3C0A4A4B-51DB-CB3E-592E-2352A299B90F}"/>
                    </a:ext>
                  </a:extLst>
                </p:cNvPr>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54" name="Google Shape;9498;p73">
                  <a:extLst>
                    <a:ext uri="{FF2B5EF4-FFF2-40B4-BE49-F238E27FC236}">
                      <a16:creationId xmlns:a16="http://schemas.microsoft.com/office/drawing/2014/main" id="{246D4DA9-E81E-9646-0E23-6A9A9EE34837}"/>
                    </a:ext>
                  </a:extLst>
                </p:cNvPr>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8" name="Google Shape;9499;p73">
                <a:extLst>
                  <a:ext uri="{FF2B5EF4-FFF2-40B4-BE49-F238E27FC236}">
                    <a16:creationId xmlns:a16="http://schemas.microsoft.com/office/drawing/2014/main" id="{4BFFCBBA-A196-720F-1A39-226E1AEFD1F5}"/>
                  </a:ext>
                </a:extLst>
              </p:cNvPr>
              <p:cNvGrpSpPr/>
              <p:nvPr/>
            </p:nvGrpSpPr>
            <p:grpSpPr>
              <a:xfrm>
                <a:off x="5851479" y="3747882"/>
                <a:ext cx="500612" cy="500612"/>
                <a:chOff x="3497300" y="3227275"/>
                <a:chExt cx="296175" cy="296175"/>
              </a:xfrm>
              <a:grpFill/>
            </p:grpSpPr>
            <p:sp>
              <p:nvSpPr>
                <p:cNvPr id="144" name="Google Shape;9500;p73">
                  <a:extLst>
                    <a:ext uri="{FF2B5EF4-FFF2-40B4-BE49-F238E27FC236}">
                      <a16:creationId xmlns:a16="http://schemas.microsoft.com/office/drawing/2014/main" id="{1EFCE7F8-D69A-0ADB-3F2E-FF58B9BA0824}"/>
                    </a:ext>
                  </a:extLst>
                </p:cNvPr>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45" name="Google Shape;9501;p73">
                  <a:extLst>
                    <a:ext uri="{FF2B5EF4-FFF2-40B4-BE49-F238E27FC236}">
                      <a16:creationId xmlns:a16="http://schemas.microsoft.com/office/drawing/2014/main" id="{95034B89-A99B-43A4-BEB6-D57198F1B37E}"/>
                    </a:ext>
                  </a:extLst>
                </p:cNvPr>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46" name="Google Shape;9502;p73">
                  <a:extLst>
                    <a:ext uri="{FF2B5EF4-FFF2-40B4-BE49-F238E27FC236}">
                      <a16:creationId xmlns:a16="http://schemas.microsoft.com/office/drawing/2014/main" id="{C56C94CA-C04E-0EF5-186C-451560B611E5}"/>
                    </a:ext>
                  </a:extLst>
                </p:cNvPr>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47" name="Google Shape;9503;p73">
                  <a:extLst>
                    <a:ext uri="{FF2B5EF4-FFF2-40B4-BE49-F238E27FC236}">
                      <a16:creationId xmlns:a16="http://schemas.microsoft.com/office/drawing/2014/main" id="{D3DA5839-D122-5414-1B25-05DAF74D5802}"/>
                    </a:ext>
                  </a:extLst>
                </p:cNvPr>
                <p:cNvSpPr/>
                <p:nvPr/>
              </p:nvSpPr>
              <p:spPr>
                <a:xfrm>
                  <a:off x="3622525" y="3421825"/>
                  <a:ext cx="41775" cy="25225"/>
                </a:xfrm>
                <a:custGeom>
                  <a:avLst/>
                  <a:gdLst/>
                  <a:ahLst/>
                  <a:cxnLst/>
                  <a:rect l="l" t="t" r="r" b="b"/>
                  <a:pathLst>
                    <a:path w="1670"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48" name="Google Shape;9504;p73">
                  <a:extLst>
                    <a:ext uri="{FF2B5EF4-FFF2-40B4-BE49-F238E27FC236}">
                      <a16:creationId xmlns:a16="http://schemas.microsoft.com/office/drawing/2014/main" id="{4D28FE53-F847-C562-4505-13445A089357}"/>
                    </a:ext>
                  </a:extLst>
                </p:cNvPr>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49" name="Google Shape;9505;p73">
                  <a:extLst>
                    <a:ext uri="{FF2B5EF4-FFF2-40B4-BE49-F238E27FC236}">
                      <a16:creationId xmlns:a16="http://schemas.microsoft.com/office/drawing/2014/main" id="{9D3A09D9-46E8-DA63-0408-D04F8CAD5A4B}"/>
                    </a:ext>
                  </a:extLst>
                </p:cNvPr>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50" name="Google Shape;9506;p73">
                  <a:extLst>
                    <a:ext uri="{FF2B5EF4-FFF2-40B4-BE49-F238E27FC236}">
                      <a16:creationId xmlns:a16="http://schemas.microsoft.com/office/drawing/2014/main" id="{3D475410-79D7-4144-06CA-CDC14C2786A1}"/>
                    </a:ext>
                  </a:extLst>
                </p:cNvPr>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51" name="Google Shape;9507;p73">
                  <a:extLst>
                    <a:ext uri="{FF2B5EF4-FFF2-40B4-BE49-F238E27FC236}">
                      <a16:creationId xmlns:a16="http://schemas.microsoft.com/office/drawing/2014/main" id="{1947A62D-83F0-DC73-72C9-58A09F785C54}"/>
                    </a:ext>
                  </a:extLst>
                </p:cNvPr>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39" name="Google Shape;9508;p73">
                <a:extLst>
                  <a:ext uri="{FF2B5EF4-FFF2-40B4-BE49-F238E27FC236}">
                    <a16:creationId xmlns:a16="http://schemas.microsoft.com/office/drawing/2014/main" id="{B03AD61D-C6F9-1337-E35F-29C01FAD60CF}"/>
                  </a:ext>
                </a:extLst>
              </p:cNvPr>
              <p:cNvGrpSpPr/>
              <p:nvPr/>
            </p:nvGrpSpPr>
            <p:grpSpPr>
              <a:xfrm>
                <a:off x="5852154" y="4379933"/>
                <a:ext cx="499261" cy="496599"/>
                <a:chOff x="3497300" y="3591950"/>
                <a:chExt cx="295375" cy="293800"/>
              </a:xfrm>
              <a:grpFill/>
            </p:grpSpPr>
            <p:sp>
              <p:nvSpPr>
                <p:cNvPr id="136" name="Google Shape;9509;p73">
                  <a:extLst>
                    <a:ext uri="{FF2B5EF4-FFF2-40B4-BE49-F238E27FC236}">
                      <a16:creationId xmlns:a16="http://schemas.microsoft.com/office/drawing/2014/main" id="{8083CE4F-71CE-B7A2-A7A9-373F192A9934}"/>
                    </a:ext>
                  </a:extLst>
                </p:cNvPr>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37" name="Google Shape;9510;p73">
                  <a:extLst>
                    <a:ext uri="{FF2B5EF4-FFF2-40B4-BE49-F238E27FC236}">
                      <a16:creationId xmlns:a16="http://schemas.microsoft.com/office/drawing/2014/main" id="{A748A67F-9CD4-DA08-CC8B-9424CF0163A4}"/>
                    </a:ext>
                  </a:extLst>
                </p:cNvPr>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38" name="Google Shape;9511;p73">
                  <a:extLst>
                    <a:ext uri="{FF2B5EF4-FFF2-40B4-BE49-F238E27FC236}">
                      <a16:creationId xmlns:a16="http://schemas.microsoft.com/office/drawing/2014/main" id="{139BDEDD-549C-5021-6711-61B80FC1B9CF}"/>
                    </a:ext>
                  </a:extLst>
                </p:cNvPr>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39" name="Google Shape;9512;p73">
                  <a:extLst>
                    <a:ext uri="{FF2B5EF4-FFF2-40B4-BE49-F238E27FC236}">
                      <a16:creationId xmlns:a16="http://schemas.microsoft.com/office/drawing/2014/main" id="{472998A4-80DF-1EAA-DC8A-84B3FE32FF31}"/>
                    </a:ext>
                  </a:extLst>
                </p:cNvPr>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40" name="Google Shape;9513;p73">
                  <a:extLst>
                    <a:ext uri="{FF2B5EF4-FFF2-40B4-BE49-F238E27FC236}">
                      <a16:creationId xmlns:a16="http://schemas.microsoft.com/office/drawing/2014/main" id="{C9222BD2-F00E-A289-CE27-C26E33CEB581}"/>
                    </a:ext>
                  </a:extLst>
                </p:cNvPr>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41" name="Google Shape;9514;p73">
                  <a:extLst>
                    <a:ext uri="{FF2B5EF4-FFF2-40B4-BE49-F238E27FC236}">
                      <a16:creationId xmlns:a16="http://schemas.microsoft.com/office/drawing/2014/main" id="{AFC8E916-ED41-AE85-2066-9F4A98DA55AA}"/>
                    </a:ext>
                  </a:extLst>
                </p:cNvPr>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42" name="Google Shape;9515;p73">
                  <a:extLst>
                    <a:ext uri="{FF2B5EF4-FFF2-40B4-BE49-F238E27FC236}">
                      <a16:creationId xmlns:a16="http://schemas.microsoft.com/office/drawing/2014/main" id="{835C1DED-D3F6-DDE0-9267-39E3269584BF}"/>
                    </a:ext>
                  </a:extLst>
                </p:cNvPr>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43" name="Google Shape;9516;p73">
                  <a:extLst>
                    <a:ext uri="{FF2B5EF4-FFF2-40B4-BE49-F238E27FC236}">
                      <a16:creationId xmlns:a16="http://schemas.microsoft.com/office/drawing/2014/main" id="{40358B70-5688-C4AE-55AE-937674CCD30A}"/>
                    </a:ext>
                  </a:extLst>
                </p:cNvPr>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40" name="Google Shape;9517;p73">
                <a:extLst>
                  <a:ext uri="{FF2B5EF4-FFF2-40B4-BE49-F238E27FC236}">
                    <a16:creationId xmlns:a16="http://schemas.microsoft.com/office/drawing/2014/main" id="{E64ED4D1-9125-750C-D5A1-49232201E8AB}"/>
                  </a:ext>
                </a:extLst>
              </p:cNvPr>
              <p:cNvGrpSpPr/>
              <p:nvPr/>
            </p:nvGrpSpPr>
            <p:grpSpPr>
              <a:xfrm>
                <a:off x="5852154" y="4985299"/>
                <a:ext cx="499261" cy="499303"/>
                <a:chOff x="3497300" y="3955025"/>
                <a:chExt cx="295375" cy="295400"/>
              </a:xfrm>
              <a:grpFill/>
            </p:grpSpPr>
            <p:sp>
              <p:nvSpPr>
                <p:cNvPr id="133" name="Google Shape;9518;p73">
                  <a:extLst>
                    <a:ext uri="{FF2B5EF4-FFF2-40B4-BE49-F238E27FC236}">
                      <a16:creationId xmlns:a16="http://schemas.microsoft.com/office/drawing/2014/main" id="{245B20C4-B8B0-AAC6-3CA6-9A617FFD9A7F}"/>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34" name="Google Shape;9519;p73">
                  <a:extLst>
                    <a:ext uri="{FF2B5EF4-FFF2-40B4-BE49-F238E27FC236}">
                      <a16:creationId xmlns:a16="http://schemas.microsoft.com/office/drawing/2014/main" id="{7A21C24D-7766-F94A-BF20-D4854AC46889}"/>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35" name="Google Shape;9520;p73">
                  <a:extLst>
                    <a:ext uri="{FF2B5EF4-FFF2-40B4-BE49-F238E27FC236}">
                      <a16:creationId xmlns:a16="http://schemas.microsoft.com/office/drawing/2014/main" id="{08BFE43C-9027-A027-6E08-535FE2EEBA04}"/>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41" name="Google Shape;9521;p73">
                <a:extLst>
                  <a:ext uri="{FF2B5EF4-FFF2-40B4-BE49-F238E27FC236}">
                    <a16:creationId xmlns:a16="http://schemas.microsoft.com/office/drawing/2014/main" id="{AD9D243B-C5BF-790F-5577-23625D2A838D}"/>
                  </a:ext>
                </a:extLst>
              </p:cNvPr>
              <p:cNvGrpSpPr/>
              <p:nvPr/>
            </p:nvGrpSpPr>
            <p:grpSpPr>
              <a:xfrm>
                <a:off x="9033293" y="3748917"/>
                <a:ext cx="468667" cy="498542"/>
                <a:chOff x="5364750" y="3235150"/>
                <a:chExt cx="277275" cy="294950"/>
              </a:xfrm>
              <a:grpFill/>
            </p:grpSpPr>
            <p:sp>
              <p:nvSpPr>
                <p:cNvPr id="125" name="Google Shape;9522;p73">
                  <a:extLst>
                    <a:ext uri="{FF2B5EF4-FFF2-40B4-BE49-F238E27FC236}">
                      <a16:creationId xmlns:a16="http://schemas.microsoft.com/office/drawing/2014/main" id="{13E03172-3452-3B6E-D9F1-F81D13994F54}"/>
                    </a:ext>
                  </a:extLst>
                </p:cNvPr>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26" name="Google Shape;9523;p73">
                  <a:extLst>
                    <a:ext uri="{FF2B5EF4-FFF2-40B4-BE49-F238E27FC236}">
                      <a16:creationId xmlns:a16="http://schemas.microsoft.com/office/drawing/2014/main" id="{4BB611A6-832E-8FC7-2C6B-23AF11D9B769}"/>
                    </a:ext>
                  </a:extLst>
                </p:cNvPr>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27" name="Google Shape;9524;p73">
                  <a:extLst>
                    <a:ext uri="{FF2B5EF4-FFF2-40B4-BE49-F238E27FC236}">
                      <a16:creationId xmlns:a16="http://schemas.microsoft.com/office/drawing/2014/main" id="{D4EA4139-9EBE-8E9C-F3CC-32E2A40A08EE}"/>
                    </a:ext>
                  </a:extLst>
                </p:cNvPr>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28" name="Google Shape;9525;p73">
                  <a:extLst>
                    <a:ext uri="{FF2B5EF4-FFF2-40B4-BE49-F238E27FC236}">
                      <a16:creationId xmlns:a16="http://schemas.microsoft.com/office/drawing/2014/main" id="{0DE24874-1ABD-1249-3DED-60EE527D1142}"/>
                    </a:ext>
                  </a:extLst>
                </p:cNvPr>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29" name="Google Shape;9526;p73">
                  <a:extLst>
                    <a:ext uri="{FF2B5EF4-FFF2-40B4-BE49-F238E27FC236}">
                      <a16:creationId xmlns:a16="http://schemas.microsoft.com/office/drawing/2014/main" id="{A7B5A519-A666-44D7-A64C-04A528FE992D}"/>
                    </a:ext>
                  </a:extLst>
                </p:cNvPr>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30" name="Google Shape;9527;p73">
                  <a:extLst>
                    <a:ext uri="{FF2B5EF4-FFF2-40B4-BE49-F238E27FC236}">
                      <a16:creationId xmlns:a16="http://schemas.microsoft.com/office/drawing/2014/main" id="{891A4136-CE52-8BDD-C248-DAD9CEF66B8E}"/>
                    </a:ext>
                  </a:extLst>
                </p:cNvPr>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31" name="Google Shape;9528;p73">
                  <a:extLst>
                    <a:ext uri="{FF2B5EF4-FFF2-40B4-BE49-F238E27FC236}">
                      <a16:creationId xmlns:a16="http://schemas.microsoft.com/office/drawing/2014/main" id="{046D1EE7-66DE-40B7-BDAF-566A386D35B0}"/>
                    </a:ext>
                  </a:extLst>
                </p:cNvPr>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32" name="Google Shape;9529;p73">
                  <a:extLst>
                    <a:ext uri="{FF2B5EF4-FFF2-40B4-BE49-F238E27FC236}">
                      <a16:creationId xmlns:a16="http://schemas.microsoft.com/office/drawing/2014/main" id="{A292191D-D2EF-746B-6BBA-F3BF4C83A1D2}"/>
                    </a:ext>
                  </a:extLst>
                </p:cNvPr>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42" name="Google Shape;9530;p73">
                <a:extLst>
                  <a:ext uri="{FF2B5EF4-FFF2-40B4-BE49-F238E27FC236}">
                    <a16:creationId xmlns:a16="http://schemas.microsoft.com/office/drawing/2014/main" id="{4DFADDD9-E299-C124-6E94-343D0D85FA50}"/>
                  </a:ext>
                </a:extLst>
              </p:cNvPr>
              <p:cNvGrpSpPr/>
              <p:nvPr/>
            </p:nvGrpSpPr>
            <p:grpSpPr>
              <a:xfrm>
                <a:off x="9016645" y="4376595"/>
                <a:ext cx="501965" cy="503276"/>
                <a:chOff x="5355300" y="3598250"/>
                <a:chExt cx="296975" cy="297750"/>
              </a:xfrm>
              <a:grpFill/>
            </p:grpSpPr>
            <p:sp>
              <p:nvSpPr>
                <p:cNvPr id="117" name="Google Shape;9531;p73">
                  <a:extLst>
                    <a:ext uri="{FF2B5EF4-FFF2-40B4-BE49-F238E27FC236}">
                      <a16:creationId xmlns:a16="http://schemas.microsoft.com/office/drawing/2014/main" id="{79DDDCCA-0BD2-951F-C66C-36650FC038AB}"/>
                    </a:ext>
                  </a:extLst>
                </p:cNvPr>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18" name="Google Shape;9532;p73">
                  <a:extLst>
                    <a:ext uri="{FF2B5EF4-FFF2-40B4-BE49-F238E27FC236}">
                      <a16:creationId xmlns:a16="http://schemas.microsoft.com/office/drawing/2014/main" id="{683AFB9F-E6E2-C5B5-6341-3244DD8114FE}"/>
                    </a:ext>
                  </a:extLst>
                </p:cNvPr>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19" name="Google Shape;9533;p73">
                  <a:extLst>
                    <a:ext uri="{FF2B5EF4-FFF2-40B4-BE49-F238E27FC236}">
                      <a16:creationId xmlns:a16="http://schemas.microsoft.com/office/drawing/2014/main" id="{307F6590-A876-A42E-7DAB-E2B5E73EA83D}"/>
                    </a:ext>
                  </a:extLst>
                </p:cNvPr>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20" name="Google Shape;9534;p73">
                  <a:extLst>
                    <a:ext uri="{FF2B5EF4-FFF2-40B4-BE49-F238E27FC236}">
                      <a16:creationId xmlns:a16="http://schemas.microsoft.com/office/drawing/2014/main" id="{FC0243E7-5ADC-BCEE-216F-9CE24EA3A142}"/>
                    </a:ext>
                  </a:extLst>
                </p:cNvPr>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21" name="Google Shape;9535;p73">
                  <a:extLst>
                    <a:ext uri="{FF2B5EF4-FFF2-40B4-BE49-F238E27FC236}">
                      <a16:creationId xmlns:a16="http://schemas.microsoft.com/office/drawing/2014/main" id="{E44038AB-FB96-6096-EF34-4D5580766552}"/>
                    </a:ext>
                  </a:extLst>
                </p:cNvPr>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22" name="Google Shape;9536;p73">
                  <a:extLst>
                    <a:ext uri="{FF2B5EF4-FFF2-40B4-BE49-F238E27FC236}">
                      <a16:creationId xmlns:a16="http://schemas.microsoft.com/office/drawing/2014/main" id="{3FC784F6-E6D0-2EC4-6836-3F90D4390C0C}"/>
                    </a:ext>
                  </a:extLst>
                </p:cNvPr>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23" name="Google Shape;9537;p73">
                  <a:extLst>
                    <a:ext uri="{FF2B5EF4-FFF2-40B4-BE49-F238E27FC236}">
                      <a16:creationId xmlns:a16="http://schemas.microsoft.com/office/drawing/2014/main" id="{A8017DEC-5346-7DC1-F957-85031C2ED4BE}"/>
                    </a:ext>
                  </a:extLst>
                </p:cNvPr>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24" name="Google Shape;9538;p73">
                  <a:extLst>
                    <a:ext uri="{FF2B5EF4-FFF2-40B4-BE49-F238E27FC236}">
                      <a16:creationId xmlns:a16="http://schemas.microsoft.com/office/drawing/2014/main" id="{199C7B13-1CDF-666B-6381-313652018B31}"/>
                    </a:ext>
                  </a:extLst>
                </p:cNvPr>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43" name="Google Shape;9539;p73">
                <a:extLst>
                  <a:ext uri="{FF2B5EF4-FFF2-40B4-BE49-F238E27FC236}">
                    <a16:creationId xmlns:a16="http://schemas.microsoft.com/office/drawing/2014/main" id="{061C5944-C69D-633A-F286-C0496309DB0A}"/>
                  </a:ext>
                </a:extLst>
              </p:cNvPr>
              <p:cNvGrpSpPr/>
              <p:nvPr/>
            </p:nvGrpSpPr>
            <p:grpSpPr>
              <a:xfrm>
                <a:off x="9022644" y="5073172"/>
                <a:ext cx="489964" cy="323559"/>
                <a:chOff x="5358450" y="4015675"/>
                <a:chExt cx="289875" cy="191425"/>
              </a:xfrm>
              <a:grpFill/>
            </p:grpSpPr>
            <p:sp>
              <p:nvSpPr>
                <p:cNvPr id="113" name="Google Shape;9540;p73">
                  <a:extLst>
                    <a:ext uri="{FF2B5EF4-FFF2-40B4-BE49-F238E27FC236}">
                      <a16:creationId xmlns:a16="http://schemas.microsoft.com/office/drawing/2014/main" id="{DEDB40BC-499E-F380-B525-2E2731F66CCD}"/>
                    </a:ext>
                  </a:extLst>
                </p:cNvPr>
                <p:cNvSpPr/>
                <p:nvPr/>
              </p:nvSpPr>
              <p:spPr>
                <a:xfrm>
                  <a:off x="5358450" y="4015675"/>
                  <a:ext cx="289875" cy="89025"/>
                </a:xfrm>
                <a:custGeom>
                  <a:avLst/>
                  <a:gdLst/>
                  <a:ahLst/>
                  <a:cxnLst/>
                  <a:rect l="l" t="t" r="r" b="b"/>
                  <a:pathLst>
                    <a:path w="11595" h="3560"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14" name="Google Shape;9541;p73">
                  <a:extLst>
                    <a:ext uri="{FF2B5EF4-FFF2-40B4-BE49-F238E27FC236}">
                      <a16:creationId xmlns:a16="http://schemas.microsoft.com/office/drawing/2014/main" id="{1615E4CE-4A3A-AF9F-C623-C3B58684FE7E}"/>
                    </a:ext>
                  </a:extLst>
                </p:cNvPr>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15" name="Google Shape;9542;p73">
                  <a:extLst>
                    <a:ext uri="{FF2B5EF4-FFF2-40B4-BE49-F238E27FC236}">
                      <a16:creationId xmlns:a16="http://schemas.microsoft.com/office/drawing/2014/main" id="{8BFD6588-B36E-8C08-CFE4-F7606C5F70AE}"/>
                    </a:ext>
                  </a:extLst>
                </p:cNvPr>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16" name="Google Shape;9543;p73">
                  <a:extLst>
                    <a:ext uri="{FF2B5EF4-FFF2-40B4-BE49-F238E27FC236}">
                      <a16:creationId xmlns:a16="http://schemas.microsoft.com/office/drawing/2014/main" id="{171B06FA-1180-93EB-F256-995C1137C6A5}"/>
                    </a:ext>
                  </a:extLst>
                </p:cNvPr>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44" name="Google Shape;9544;p73">
                <a:extLst>
                  <a:ext uri="{FF2B5EF4-FFF2-40B4-BE49-F238E27FC236}">
                    <a16:creationId xmlns:a16="http://schemas.microsoft.com/office/drawing/2014/main" id="{06D4D837-B03C-0629-E0F7-DCA46D990321}"/>
                  </a:ext>
                </a:extLst>
              </p:cNvPr>
              <p:cNvGrpSpPr/>
              <p:nvPr/>
            </p:nvGrpSpPr>
            <p:grpSpPr>
              <a:xfrm>
                <a:off x="10925482" y="3765480"/>
                <a:ext cx="501965" cy="465413"/>
                <a:chOff x="6543825" y="3202075"/>
                <a:chExt cx="296975" cy="275350"/>
              </a:xfrm>
              <a:grpFill/>
            </p:grpSpPr>
            <p:sp>
              <p:nvSpPr>
                <p:cNvPr id="106" name="Google Shape;9545;p73">
                  <a:extLst>
                    <a:ext uri="{FF2B5EF4-FFF2-40B4-BE49-F238E27FC236}">
                      <a16:creationId xmlns:a16="http://schemas.microsoft.com/office/drawing/2014/main" id="{443585FA-A48A-5D69-BFBE-392916F06051}"/>
                    </a:ext>
                  </a:extLst>
                </p:cNvPr>
                <p:cNvSpPr/>
                <p:nvPr/>
              </p:nvSpPr>
              <p:spPr>
                <a:xfrm>
                  <a:off x="6683250" y="3202075"/>
                  <a:ext cx="17350" cy="43350"/>
                </a:xfrm>
                <a:custGeom>
                  <a:avLst/>
                  <a:gdLst/>
                  <a:ahLst/>
                  <a:cxnLst/>
                  <a:rect l="l" t="t" r="r" b="b"/>
                  <a:pathLst>
                    <a:path w="694" h="1733"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07" name="Google Shape;9546;p73">
                  <a:extLst>
                    <a:ext uri="{FF2B5EF4-FFF2-40B4-BE49-F238E27FC236}">
                      <a16:creationId xmlns:a16="http://schemas.microsoft.com/office/drawing/2014/main" id="{4B29CE22-B595-39F2-8826-FC89B625EA46}"/>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08" name="Google Shape;9547;p73">
                  <a:extLst>
                    <a:ext uri="{FF2B5EF4-FFF2-40B4-BE49-F238E27FC236}">
                      <a16:creationId xmlns:a16="http://schemas.microsoft.com/office/drawing/2014/main" id="{4EEA8BE2-1D2F-9435-435D-509F7328B9E4}"/>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09" name="Google Shape;9548;p73">
                  <a:extLst>
                    <a:ext uri="{FF2B5EF4-FFF2-40B4-BE49-F238E27FC236}">
                      <a16:creationId xmlns:a16="http://schemas.microsoft.com/office/drawing/2014/main" id="{C7584F65-2127-4A33-701A-37D8DB12F376}"/>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10" name="Google Shape;9549;p73">
                  <a:extLst>
                    <a:ext uri="{FF2B5EF4-FFF2-40B4-BE49-F238E27FC236}">
                      <a16:creationId xmlns:a16="http://schemas.microsoft.com/office/drawing/2014/main" id="{E09FC7D0-0FF7-1F2E-A886-0CB59DFEB71C}"/>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11" name="Google Shape;9550;p73">
                  <a:extLst>
                    <a:ext uri="{FF2B5EF4-FFF2-40B4-BE49-F238E27FC236}">
                      <a16:creationId xmlns:a16="http://schemas.microsoft.com/office/drawing/2014/main" id="{62B37208-C2EA-B595-D9A1-3BF0638095A9}"/>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12" name="Google Shape;9551;p73">
                  <a:extLst>
                    <a:ext uri="{FF2B5EF4-FFF2-40B4-BE49-F238E27FC236}">
                      <a16:creationId xmlns:a16="http://schemas.microsoft.com/office/drawing/2014/main" id="{87C7A11C-C6B0-A47E-CB12-A93A2DE51302}"/>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45" name="Google Shape;9552;p73">
                <a:extLst>
                  <a:ext uri="{FF2B5EF4-FFF2-40B4-BE49-F238E27FC236}">
                    <a16:creationId xmlns:a16="http://schemas.microsoft.com/office/drawing/2014/main" id="{AADB3F79-8187-E79D-E3EF-D69B2B25439F}"/>
                  </a:ext>
                </a:extLst>
              </p:cNvPr>
              <p:cNvGrpSpPr/>
              <p:nvPr/>
            </p:nvGrpSpPr>
            <p:grpSpPr>
              <a:xfrm>
                <a:off x="3302959" y="3747882"/>
                <a:ext cx="500612" cy="500612"/>
                <a:chOff x="2037825" y="3254050"/>
                <a:chExt cx="296175" cy="296175"/>
              </a:xfrm>
              <a:grpFill/>
            </p:grpSpPr>
            <p:sp>
              <p:nvSpPr>
                <p:cNvPr id="100" name="Google Shape;9553;p73">
                  <a:extLst>
                    <a:ext uri="{FF2B5EF4-FFF2-40B4-BE49-F238E27FC236}">
                      <a16:creationId xmlns:a16="http://schemas.microsoft.com/office/drawing/2014/main" id="{6BAB4491-6FFA-C849-9A2A-63D0879D4078}"/>
                    </a:ext>
                  </a:extLst>
                </p:cNvPr>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01" name="Google Shape;9554;p73">
                  <a:extLst>
                    <a:ext uri="{FF2B5EF4-FFF2-40B4-BE49-F238E27FC236}">
                      <a16:creationId xmlns:a16="http://schemas.microsoft.com/office/drawing/2014/main" id="{D7F7C935-4E15-F196-A5BB-3AE9C9337418}"/>
                    </a:ext>
                  </a:extLst>
                </p:cNvPr>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02" name="Google Shape;9555;p73">
                  <a:extLst>
                    <a:ext uri="{FF2B5EF4-FFF2-40B4-BE49-F238E27FC236}">
                      <a16:creationId xmlns:a16="http://schemas.microsoft.com/office/drawing/2014/main" id="{71AAD04A-5D49-7AC7-C720-80C5973249E2}"/>
                    </a:ext>
                  </a:extLst>
                </p:cNvPr>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03" name="Google Shape;9556;p73">
                  <a:extLst>
                    <a:ext uri="{FF2B5EF4-FFF2-40B4-BE49-F238E27FC236}">
                      <a16:creationId xmlns:a16="http://schemas.microsoft.com/office/drawing/2014/main" id="{705C5DA9-57CB-7438-06CB-7F6F25C9F8B3}"/>
                    </a:ext>
                  </a:extLst>
                </p:cNvPr>
                <p:cNvSpPr/>
                <p:nvPr/>
              </p:nvSpPr>
              <p:spPr>
                <a:xfrm>
                  <a:off x="2219775" y="3375350"/>
                  <a:ext cx="89025" cy="85875"/>
                </a:xfrm>
                <a:custGeom>
                  <a:avLst/>
                  <a:gdLst/>
                  <a:ahLst/>
                  <a:cxnLst/>
                  <a:rect l="l" t="t" r="r" b="b"/>
                  <a:pathLst>
                    <a:path w="3560"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04" name="Google Shape;9557;p73">
                  <a:extLst>
                    <a:ext uri="{FF2B5EF4-FFF2-40B4-BE49-F238E27FC236}">
                      <a16:creationId xmlns:a16="http://schemas.microsoft.com/office/drawing/2014/main" id="{511B9B3F-D012-85DD-8BA2-C76E50786426}"/>
                    </a:ext>
                  </a:extLst>
                </p:cNvPr>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05" name="Google Shape;9558;p73">
                  <a:extLst>
                    <a:ext uri="{FF2B5EF4-FFF2-40B4-BE49-F238E27FC236}">
                      <a16:creationId xmlns:a16="http://schemas.microsoft.com/office/drawing/2014/main" id="{E676B30D-7A2B-9F17-F856-E8454C05B741}"/>
                    </a:ext>
                  </a:extLst>
                </p:cNvPr>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46" name="Google Shape;9559;p73">
                <a:extLst>
                  <a:ext uri="{FF2B5EF4-FFF2-40B4-BE49-F238E27FC236}">
                    <a16:creationId xmlns:a16="http://schemas.microsoft.com/office/drawing/2014/main" id="{9D851B88-0113-C46B-050C-9BD211224129}"/>
                  </a:ext>
                </a:extLst>
              </p:cNvPr>
              <p:cNvGrpSpPr/>
              <p:nvPr/>
            </p:nvGrpSpPr>
            <p:grpSpPr>
              <a:xfrm>
                <a:off x="3300297" y="4378750"/>
                <a:ext cx="505937" cy="498964"/>
                <a:chOff x="2034675" y="3617925"/>
                <a:chExt cx="299325" cy="295200"/>
              </a:xfrm>
              <a:grpFill/>
            </p:grpSpPr>
            <p:sp>
              <p:nvSpPr>
                <p:cNvPr id="95" name="Google Shape;9560;p73">
                  <a:extLst>
                    <a:ext uri="{FF2B5EF4-FFF2-40B4-BE49-F238E27FC236}">
                      <a16:creationId xmlns:a16="http://schemas.microsoft.com/office/drawing/2014/main" id="{296DDAC8-89DC-93C2-45E2-8EFBBE39E364}"/>
                    </a:ext>
                  </a:extLst>
                </p:cNvPr>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96" name="Google Shape;9561;p73">
                  <a:extLst>
                    <a:ext uri="{FF2B5EF4-FFF2-40B4-BE49-F238E27FC236}">
                      <a16:creationId xmlns:a16="http://schemas.microsoft.com/office/drawing/2014/main" id="{85566A50-6DDB-2B30-FE59-A0D17D75AE42}"/>
                    </a:ext>
                  </a:extLst>
                </p:cNvPr>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97" name="Google Shape;9562;p73">
                  <a:extLst>
                    <a:ext uri="{FF2B5EF4-FFF2-40B4-BE49-F238E27FC236}">
                      <a16:creationId xmlns:a16="http://schemas.microsoft.com/office/drawing/2014/main" id="{24447BB0-3638-A00A-66EC-083EB0FCB661}"/>
                    </a:ext>
                  </a:extLst>
                </p:cNvPr>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98" name="Google Shape;9563;p73">
                  <a:extLst>
                    <a:ext uri="{FF2B5EF4-FFF2-40B4-BE49-F238E27FC236}">
                      <a16:creationId xmlns:a16="http://schemas.microsoft.com/office/drawing/2014/main" id="{FE3B14A2-EB36-48BB-3E8E-34C09227AE2C}"/>
                    </a:ext>
                  </a:extLst>
                </p:cNvPr>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99" name="Google Shape;9564;p73">
                  <a:extLst>
                    <a:ext uri="{FF2B5EF4-FFF2-40B4-BE49-F238E27FC236}">
                      <a16:creationId xmlns:a16="http://schemas.microsoft.com/office/drawing/2014/main" id="{99AA6D80-8EE4-8495-010E-5939BE3EB389}"/>
                    </a:ext>
                  </a:extLst>
                </p:cNvPr>
                <p:cNvSpPr/>
                <p:nvPr/>
              </p:nvSpPr>
              <p:spPr>
                <a:xfrm>
                  <a:off x="2034675" y="3816425"/>
                  <a:ext cx="100050" cy="96700"/>
                </a:xfrm>
                <a:custGeom>
                  <a:avLst/>
                  <a:gdLst/>
                  <a:ahLst/>
                  <a:cxnLst/>
                  <a:rect l="l" t="t" r="r" b="b"/>
                  <a:pathLst>
                    <a:path w="4002" h="3867"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47" name="Google Shape;9565;p73">
                <a:extLst>
                  <a:ext uri="{FF2B5EF4-FFF2-40B4-BE49-F238E27FC236}">
                    <a16:creationId xmlns:a16="http://schemas.microsoft.com/office/drawing/2014/main" id="{4C1E7A75-255D-9B54-AE38-500713D1E782}"/>
                  </a:ext>
                </a:extLst>
              </p:cNvPr>
              <p:cNvGrpSpPr/>
              <p:nvPr/>
            </p:nvGrpSpPr>
            <p:grpSpPr>
              <a:xfrm>
                <a:off x="3302959" y="4985321"/>
                <a:ext cx="500612" cy="499261"/>
                <a:chOff x="2037825" y="3981825"/>
                <a:chExt cx="296175" cy="295375"/>
              </a:xfrm>
              <a:grpFill/>
            </p:grpSpPr>
            <p:sp>
              <p:nvSpPr>
                <p:cNvPr id="92" name="Google Shape;9566;p73">
                  <a:extLst>
                    <a:ext uri="{FF2B5EF4-FFF2-40B4-BE49-F238E27FC236}">
                      <a16:creationId xmlns:a16="http://schemas.microsoft.com/office/drawing/2014/main" id="{811A51D0-968F-0C11-4FCD-345CE564CE9D}"/>
                    </a:ext>
                  </a:extLst>
                </p:cNvPr>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93" name="Google Shape;9567;p73">
                  <a:extLst>
                    <a:ext uri="{FF2B5EF4-FFF2-40B4-BE49-F238E27FC236}">
                      <a16:creationId xmlns:a16="http://schemas.microsoft.com/office/drawing/2014/main" id="{16DF386D-918A-A125-9E28-983D82E63836}"/>
                    </a:ext>
                  </a:extLst>
                </p:cNvPr>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94" name="Google Shape;9568;p73">
                  <a:extLst>
                    <a:ext uri="{FF2B5EF4-FFF2-40B4-BE49-F238E27FC236}">
                      <a16:creationId xmlns:a16="http://schemas.microsoft.com/office/drawing/2014/main" id="{4ECB14D9-A914-55D4-4949-4794349741E0}"/>
                    </a:ext>
                  </a:extLst>
                </p:cNvPr>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48" name="Google Shape;9569;p73">
                <a:extLst>
                  <a:ext uri="{FF2B5EF4-FFF2-40B4-BE49-F238E27FC236}">
                    <a16:creationId xmlns:a16="http://schemas.microsoft.com/office/drawing/2014/main" id="{7018CE3E-F699-25F1-24C0-A5C037B2C435}"/>
                  </a:ext>
                </a:extLst>
              </p:cNvPr>
              <p:cNvGrpSpPr/>
              <p:nvPr/>
            </p:nvGrpSpPr>
            <p:grpSpPr>
              <a:xfrm>
                <a:off x="6475073" y="3793814"/>
                <a:ext cx="500612" cy="408748"/>
                <a:chOff x="3860400" y="3254050"/>
                <a:chExt cx="296175" cy="241825"/>
              </a:xfrm>
              <a:grpFill/>
            </p:grpSpPr>
            <p:sp>
              <p:nvSpPr>
                <p:cNvPr id="85" name="Google Shape;9570;p73">
                  <a:extLst>
                    <a:ext uri="{FF2B5EF4-FFF2-40B4-BE49-F238E27FC236}">
                      <a16:creationId xmlns:a16="http://schemas.microsoft.com/office/drawing/2014/main" id="{3E4C58BD-FEBC-4473-6616-9E79987ACEBC}"/>
                    </a:ext>
                  </a:extLst>
                </p:cNvPr>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86" name="Google Shape;9571;p73">
                  <a:extLst>
                    <a:ext uri="{FF2B5EF4-FFF2-40B4-BE49-F238E27FC236}">
                      <a16:creationId xmlns:a16="http://schemas.microsoft.com/office/drawing/2014/main" id="{BB3C3642-D3AE-D16C-EE15-C65545817EE6}"/>
                    </a:ext>
                  </a:extLst>
                </p:cNvPr>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87" name="Google Shape;9572;p73">
                  <a:extLst>
                    <a:ext uri="{FF2B5EF4-FFF2-40B4-BE49-F238E27FC236}">
                      <a16:creationId xmlns:a16="http://schemas.microsoft.com/office/drawing/2014/main" id="{A8178FF0-DC1B-3088-4B6C-A0C6053E0525}"/>
                    </a:ext>
                  </a:extLst>
                </p:cNvPr>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88" name="Google Shape;9573;p73">
                  <a:extLst>
                    <a:ext uri="{FF2B5EF4-FFF2-40B4-BE49-F238E27FC236}">
                      <a16:creationId xmlns:a16="http://schemas.microsoft.com/office/drawing/2014/main" id="{AE27B9DF-5657-3E0E-377F-FE8B06883FBE}"/>
                    </a:ext>
                  </a:extLst>
                </p:cNvPr>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89" name="Google Shape;9574;p73">
                  <a:extLst>
                    <a:ext uri="{FF2B5EF4-FFF2-40B4-BE49-F238E27FC236}">
                      <a16:creationId xmlns:a16="http://schemas.microsoft.com/office/drawing/2014/main" id="{6943572C-15ED-9CE9-93FC-4256A02BBC9E}"/>
                    </a:ext>
                  </a:extLst>
                </p:cNvPr>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90" name="Google Shape;9575;p73">
                  <a:extLst>
                    <a:ext uri="{FF2B5EF4-FFF2-40B4-BE49-F238E27FC236}">
                      <a16:creationId xmlns:a16="http://schemas.microsoft.com/office/drawing/2014/main" id="{AEEBA4FA-7974-532A-230D-D2FD5DAA4577}"/>
                    </a:ext>
                  </a:extLst>
                </p:cNvPr>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91" name="Google Shape;9576;p73">
                  <a:extLst>
                    <a:ext uri="{FF2B5EF4-FFF2-40B4-BE49-F238E27FC236}">
                      <a16:creationId xmlns:a16="http://schemas.microsoft.com/office/drawing/2014/main" id="{E58CC368-7167-DA3B-EDEE-3BEB70A4C99D}"/>
                    </a:ext>
                  </a:extLst>
                </p:cNvPr>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49" name="Google Shape;9577;p73">
                <a:extLst>
                  <a:ext uri="{FF2B5EF4-FFF2-40B4-BE49-F238E27FC236}">
                    <a16:creationId xmlns:a16="http://schemas.microsoft.com/office/drawing/2014/main" id="{63EFBCA0-0A4F-E66E-58D7-6F7D0BBDFE68}"/>
                  </a:ext>
                </a:extLst>
              </p:cNvPr>
              <p:cNvGrpSpPr/>
              <p:nvPr/>
            </p:nvGrpSpPr>
            <p:grpSpPr>
              <a:xfrm>
                <a:off x="6474397" y="4377925"/>
                <a:ext cx="501965" cy="500612"/>
                <a:chOff x="3859600" y="3591950"/>
                <a:chExt cx="296975" cy="296175"/>
              </a:xfrm>
              <a:grpFill/>
            </p:grpSpPr>
            <p:sp>
              <p:nvSpPr>
                <p:cNvPr id="82" name="Google Shape;9578;p73">
                  <a:extLst>
                    <a:ext uri="{FF2B5EF4-FFF2-40B4-BE49-F238E27FC236}">
                      <a16:creationId xmlns:a16="http://schemas.microsoft.com/office/drawing/2014/main" id="{88BD9088-5B1A-99B0-D3BE-5B54FA1C39F3}"/>
                    </a:ext>
                  </a:extLst>
                </p:cNvPr>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83" name="Google Shape;9579;p73">
                  <a:extLst>
                    <a:ext uri="{FF2B5EF4-FFF2-40B4-BE49-F238E27FC236}">
                      <a16:creationId xmlns:a16="http://schemas.microsoft.com/office/drawing/2014/main" id="{065F41B2-E587-3EEC-8DA5-08811D0F272E}"/>
                    </a:ext>
                  </a:extLst>
                </p:cNvPr>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84" name="Google Shape;9580;p73">
                  <a:extLst>
                    <a:ext uri="{FF2B5EF4-FFF2-40B4-BE49-F238E27FC236}">
                      <a16:creationId xmlns:a16="http://schemas.microsoft.com/office/drawing/2014/main" id="{5A86017C-278E-2921-A57D-D829F11BB39E}"/>
                    </a:ext>
                  </a:extLst>
                </p:cNvPr>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50" name="Google Shape;9581;p73">
                <a:extLst>
                  <a:ext uri="{FF2B5EF4-FFF2-40B4-BE49-F238E27FC236}">
                    <a16:creationId xmlns:a16="http://schemas.microsoft.com/office/drawing/2014/main" id="{E91D1F1E-6FB8-BD90-FD0E-112CE6838EA5}"/>
                  </a:ext>
                </a:extLst>
              </p:cNvPr>
              <p:cNvGrpSpPr/>
              <p:nvPr/>
            </p:nvGrpSpPr>
            <p:grpSpPr>
              <a:xfrm>
                <a:off x="6475073" y="4984646"/>
                <a:ext cx="500612" cy="500612"/>
                <a:chOff x="3860400" y="3955025"/>
                <a:chExt cx="296175" cy="296175"/>
              </a:xfrm>
              <a:grpFill/>
            </p:grpSpPr>
            <p:sp>
              <p:nvSpPr>
                <p:cNvPr id="77" name="Google Shape;9582;p73">
                  <a:extLst>
                    <a:ext uri="{FF2B5EF4-FFF2-40B4-BE49-F238E27FC236}">
                      <a16:creationId xmlns:a16="http://schemas.microsoft.com/office/drawing/2014/main" id="{36034709-FA94-C90D-C605-961603C400C2}"/>
                    </a:ext>
                  </a:extLst>
                </p:cNvPr>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78" name="Google Shape;9583;p73">
                  <a:extLst>
                    <a:ext uri="{FF2B5EF4-FFF2-40B4-BE49-F238E27FC236}">
                      <a16:creationId xmlns:a16="http://schemas.microsoft.com/office/drawing/2014/main" id="{B849CD26-A3F2-59A2-29D6-10965078384C}"/>
                    </a:ext>
                  </a:extLst>
                </p:cNvPr>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79" name="Google Shape;9584;p73">
                  <a:extLst>
                    <a:ext uri="{FF2B5EF4-FFF2-40B4-BE49-F238E27FC236}">
                      <a16:creationId xmlns:a16="http://schemas.microsoft.com/office/drawing/2014/main" id="{47F32AEE-F7B8-78AF-D693-48FB28942085}"/>
                    </a:ext>
                  </a:extLst>
                </p:cNvPr>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80" name="Google Shape;9585;p73">
                  <a:extLst>
                    <a:ext uri="{FF2B5EF4-FFF2-40B4-BE49-F238E27FC236}">
                      <a16:creationId xmlns:a16="http://schemas.microsoft.com/office/drawing/2014/main" id="{83BBDD6E-5D28-B55F-1B51-1C29B4A68B39}"/>
                    </a:ext>
                  </a:extLst>
                </p:cNvPr>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81" name="Google Shape;9586;p73">
                  <a:extLst>
                    <a:ext uri="{FF2B5EF4-FFF2-40B4-BE49-F238E27FC236}">
                      <a16:creationId xmlns:a16="http://schemas.microsoft.com/office/drawing/2014/main" id="{29A98DAC-BC33-CD20-02D5-B93559AEBCE8}"/>
                    </a:ext>
                  </a:extLst>
                </p:cNvPr>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51" name="Google Shape;9587;p73">
                <a:extLst>
                  <a:ext uri="{FF2B5EF4-FFF2-40B4-BE49-F238E27FC236}">
                    <a16:creationId xmlns:a16="http://schemas.microsoft.com/office/drawing/2014/main" id="{040C58B2-BF5C-A665-1AA6-530B12FB8087}"/>
                  </a:ext>
                </a:extLst>
              </p:cNvPr>
              <p:cNvGrpSpPr/>
              <p:nvPr/>
            </p:nvGrpSpPr>
            <p:grpSpPr>
              <a:xfrm>
                <a:off x="9642831" y="3748557"/>
                <a:ext cx="508599" cy="499261"/>
                <a:chOff x="5716825" y="3235950"/>
                <a:chExt cx="300900" cy="295375"/>
              </a:xfrm>
              <a:grpFill/>
            </p:grpSpPr>
            <p:sp>
              <p:nvSpPr>
                <p:cNvPr id="73" name="Google Shape;9588;p73">
                  <a:extLst>
                    <a:ext uri="{FF2B5EF4-FFF2-40B4-BE49-F238E27FC236}">
                      <a16:creationId xmlns:a16="http://schemas.microsoft.com/office/drawing/2014/main" id="{510A5FB6-15B8-C4D9-7597-E3605992B902}"/>
                    </a:ext>
                  </a:extLst>
                </p:cNvPr>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74" name="Google Shape;9589;p73">
                  <a:extLst>
                    <a:ext uri="{FF2B5EF4-FFF2-40B4-BE49-F238E27FC236}">
                      <a16:creationId xmlns:a16="http://schemas.microsoft.com/office/drawing/2014/main" id="{2FD9DED7-9CCB-8150-C608-6C193F051B49}"/>
                    </a:ext>
                  </a:extLst>
                </p:cNvPr>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75" name="Google Shape;9590;p73">
                  <a:extLst>
                    <a:ext uri="{FF2B5EF4-FFF2-40B4-BE49-F238E27FC236}">
                      <a16:creationId xmlns:a16="http://schemas.microsoft.com/office/drawing/2014/main" id="{E8300E5D-E115-CD11-1847-E0B79B6AB425}"/>
                    </a:ext>
                  </a:extLst>
                </p:cNvPr>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76" name="Google Shape;9591;p73">
                  <a:extLst>
                    <a:ext uri="{FF2B5EF4-FFF2-40B4-BE49-F238E27FC236}">
                      <a16:creationId xmlns:a16="http://schemas.microsoft.com/office/drawing/2014/main" id="{ACE96E76-D032-BB3A-4F61-F21BD2547E05}"/>
                    </a:ext>
                  </a:extLst>
                </p:cNvPr>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52" name="Google Shape;9592;p73">
                <a:extLst>
                  <a:ext uri="{FF2B5EF4-FFF2-40B4-BE49-F238E27FC236}">
                    <a16:creationId xmlns:a16="http://schemas.microsoft.com/office/drawing/2014/main" id="{08147B14-76D6-9FF6-6AED-25C1DD104EA5}"/>
                  </a:ext>
                </a:extLst>
              </p:cNvPr>
              <p:cNvGrpSpPr/>
              <p:nvPr/>
            </p:nvGrpSpPr>
            <p:grpSpPr>
              <a:xfrm>
                <a:off x="9661466" y="4393899"/>
                <a:ext cx="471329" cy="468667"/>
                <a:chOff x="5727850" y="3609275"/>
                <a:chExt cx="278850" cy="277275"/>
              </a:xfrm>
              <a:grpFill/>
            </p:grpSpPr>
            <p:sp>
              <p:nvSpPr>
                <p:cNvPr id="68" name="Google Shape;9593;p73">
                  <a:extLst>
                    <a:ext uri="{FF2B5EF4-FFF2-40B4-BE49-F238E27FC236}">
                      <a16:creationId xmlns:a16="http://schemas.microsoft.com/office/drawing/2014/main" id="{4CAE4E65-E540-5AB4-0984-106C5470987B}"/>
                    </a:ext>
                  </a:extLst>
                </p:cNvPr>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9" name="Google Shape;9594;p73">
                  <a:extLst>
                    <a:ext uri="{FF2B5EF4-FFF2-40B4-BE49-F238E27FC236}">
                      <a16:creationId xmlns:a16="http://schemas.microsoft.com/office/drawing/2014/main" id="{1F35177B-A3FD-EACD-0A0B-FFD1F910D2F3}"/>
                    </a:ext>
                  </a:extLst>
                </p:cNvPr>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70" name="Google Shape;9595;p73">
                  <a:extLst>
                    <a:ext uri="{FF2B5EF4-FFF2-40B4-BE49-F238E27FC236}">
                      <a16:creationId xmlns:a16="http://schemas.microsoft.com/office/drawing/2014/main" id="{EA2FB473-B487-89A8-1680-13196C332E38}"/>
                    </a:ext>
                  </a:extLst>
                </p:cNvPr>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71" name="Google Shape;9596;p73">
                  <a:extLst>
                    <a:ext uri="{FF2B5EF4-FFF2-40B4-BE49-F238E27FC236}">
                      <a16:creationId xmlns:a16="http://schemas.microsoft.com/office/drawing/2014/main" id="{96AB8A62-1D27-A99C-9CD9-6F5442E1EE31}"/>
                    </a:ext>
                  </a:extLst>
                </p:cNvPr>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72" name="Google Shape;9597;p73">
                  <a:extLst>
                    <a:ext uri="{FF2B5EF4-FFF2-40B4-BE49-F238E27FC236}">
                      <a16:creationId xmlns:a16="http://schemas.microsoft.com/office/drawing/2014/main" id="{75EF7E34-C688-B8D5-6623-DF5404E4809A}"/>
                    </a:ext>
                  </a:extLst>
                </p:cNvPr>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53" name="Google Shape;9598;p73">
                <a:extLst>
                  <a:ext uri="{FF2B5EF4-FFF2-40B4-BE49-F238E27FC236}">
                    <a16:creationId xmlns:a16="http://schemas.microsoft.com/office/drawing/2014/main" id="{2E22C8BF-2356-8DB3-381D-53A0C28A45A9}"/>
                  </a:ext>
                </a:extLst>
              </p:cNvPr>
              <p:cNvGrpSpPr/>
              <p:nvPr/>
            </p:nvGrpSpPr>
            <p:grpSpPr>
              <a:xfrm>
                <a:off x="9677461" y="4985321"/>
                <a:ext cx="439341" cy="499261"/>
                <a:chOff x="5736525" y="3963700"/>
                <a:chExt cx="259925" cy="295375"/>
              </a:xfrm>
              <a:grpFill/>
            </p:grpSpPr>
            <p:sp>
              <p:nvSpPr>
                <p:cNvPr id="61" name="Google Shape;9599;p73">
                  <a:extLst>
                    <a:ext uri="{FF2B5EF4-FFF2-40B4-BE49-F238E27FC236}">
                      <a16:creationId xmlns:a16="http://schemas.microsoft.com/office/drawing/2014/main" id="{9F93F783-E46B-FDB7-2823-5A1E1DC9F747}"/>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2" name="Google Shape;9600;p73">
                  <a:extLst>
                    <a:ext uri="{FF2B5EF4-FFF2-40B4-BE49-F238E27FC236}">
                      <a16:creationId xmlns:a16="http://schemas.microsoft.com/office/drawing/2014/main" id="{A4ECF503-4C6C-A8FD-8C47-21C4822191C7}"/>
                    </a:ext>
                  </a:extLst>
                </p:cNvPr>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3" name="Google Shape;9601;p73">
                  <a:extLst>
                    <a:ext uri="{FF2B5EF4-FFF2-40B4-BE49-F238E27FC236}">
                      <a16:creationId xmlns:a16="http://schemas.microsoft.com/office/drawing/2014/main" id="{D7289E68-D560-7761-D46A-3D70374DD0B7}"/>
                    </a:ext>
                  </a:extLst>
                </p:cNvPr>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4" name="Google Shape;9602;p73">
                  <a:extLst>
                    <a:ext uri="{FF2B5EF4-FFF2-40B4-BE49-F238E27FC236}">
                      <a16:creationId xmlns:a16="http://schemas.microsoft.com/office/drawing/2014/main" id="{24C18F72-9BFD-5C81-462A-0E95B3900CE2}"/>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5" name="Google Shape;9603;p73">
                  <a:extLst>
                    <a:ext uri="{FF2B5EF4-FFF2-40B4-BE49-F238E27FC236}">
                      <a16:creationId xmlns:a16="http://schemas.microsoft.com/office/drawing/2014/main" id="{0346BF75-722E-C4E1-5EA1-9A85BDA583B3}"/>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6" name="Google Shape;9604;p73">
                  <a:extLst>
                    <a:ext uri="{FF2B5EF4-FFF2-40B4-BE49-F238E27FC236}">
                      <a16:creationId xmlns:a16="http://schemas.microsoft.com/office/drawing/2014/main" id="{39940521-8013-BADD-8F97-62141EA50A9D}"/>
                    </a:ext>
                  </a:extLst>
                </p:cNvPr>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7" name="Google Shape;9605;p73">
                  <a:extLst>
                    <a:ext uri="{FF2B5EF4-FFF2-40B4-BE49-F238E27FC236}">
                      <a16:creationId xmlns:a16="http://schemas.microsoft.com/office/drawing/2014/main" id="{644A4CF5-847C-2FBA-C5AD-2C4965B39F59}"/>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54" name="Google Shape;9606;p73">
                <a:extLst>
                  <a:ext uri="{FF2B5EF4-FFF2-40B4-BE49-F238E27FC236}">
                    <a16:creationId xmlns:a16="http://schemas.microsoft.com/office/drawing/2014/main" id="{B050F6FB-B562-1F1B-25BC-1DE5A31761E3}"/>
                  </a:ext>
                </a:extLst>
              </p:cNvPr>
              <p:cNvGrpSpPr/>
              <p:nvPr/>
            </p:nvGrpSpPr>
            <p:grpSpPr>
              <a:xfrm>
                <a:off x="10925482" y="4377925"/>
                <a:ext cx="501965" cy="500612"/>
                <a:chOff x="6553275" y="3604550"/>
                <a:chExt cx="296975" cy="296175"/>
              </a:xfrm>
              <a:grpFill/>
            </p:grpSpPr>
            <p:sp>
              <p:nvSpPr>
                <p:cNvPr id="55" name="Google Shape;9607;p73">
                  <a:extLst>
                    <a:ext uri="{FF2B5EF4-FFF2-40B4-BE49-F238E27FC236}">
                      <a16:creationId xmlns:a16="http://schemas.microsoft.com/office/drawing/2014/main" id="{33CFF06D-739F-4BB0-1099-FA91D73C0B4D}"/>
                    </a:ext>
                  </a:extLst>
                </p:cNvPr>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6" name="Google Shape;9608;p73">
                  <a:extLst>
                    <a:ext uri="{FF2B5EF4-FFF2-40B4-BE49-F238E27FC236}">
                      <a16:creationId xmlns:a16="http://schemas.microsoft.com/office/drawing/2014/main" id="{F93E5FB4-3FB0-1A63-20F8-8AA3DFDAA88C}"/>
                    </a:ext>
                  </a:extLst>
                </p:cNvPr>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7" name="Google Shape;9609;p73">
                  <a:extLst>
                    <a:ext uri="{FF2B5EF4-FFF2-40B4-BE49-F238E27FC236}">
                      <a16:creationId xmlns:a16="http://schemas.microsoft.com/office/drawing/2014/main" id="{D0EFF28E-7B44-050C-DB70-9BEBB8651166}"/>
                    </a:ext>
                  </a:extLst>
                </p:cNvPr>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8" name="Google Shape;9610;p73">
                  <a:extLst>
                    <a:ext uri="{FF2B5EF4-FFF2-40B4-BE49-F238E27FC236}">
                      <a16:creationId xmlns:a16="http://schemas.microsoft.com/office/drawing/2014/main" id="{DF65D899-E18B-C585-136C-F8689C9F880B}"/>
                    </a:ext>
                  </a:extLst>
                </p:cNvPr>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9" name="Google Shape;9611;p73">
                  <a:extLst>
                    <a:ext uri="{FF2B5EF4-FFF2-40B4-BE49-F238E27FC236}">
                      <a16:creationId xmlns:a16="http://schemas.microsoft.com/office/drawing/2014/main" id="{79A0FD2F-FBC9-8524-9BEB-396279BB02E5}"/>
                    </a:ext>
                  </a:extLst>
                </p:cNvPr>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0" name="Google Shape;9612;p73">
                  <a:extLst>
                    <a:ext uri="{FF2B5EF4-FFF2-40B4-BE49-F238E27FC236}">
                      <a16:creationId xmlns:a16="http://schemas.microsoft.com/office/drawing/2014/main" id="{5EAB1A82-4970-BE9A-6A5F-A0DAF68013B9}"/>
                    </a:ext>
                  </a:extLst>
                </p:cNvPr>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grpSp>
      <p:sp>
        <p:nvSpPr>
          <p:cNvPr id="471" name="TextBox 470">
            <a:extLst>
              <a:ext uri="{FF2B5EF4-FFF2-40B4-BE49-F238E27FC236}">
                <a16:creationId xmlns:a16="http://schemas.microsoft.com/office/drawing/2014/main" id="{AD934AC7-5920-BF0F-B563-6BA06BA017F0}"/>
              </a:ext>
            </a:extLst>
          </p:cNvPr>
          <p:cNvSpPr txBox="1"/>
          <p:nvPr/>
        </p:nvSpPr>
        <p:spPr>
          <a:xfrm>
            <a:off x="0" y="396872"/>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schemeClr val="accent1"/>
                </a:solidFill>
                <a:effectLst/>
                <a:uLnTx/>
                <a:uFillTx/>
                <a:latin typeface="Segoe"/>
                <a:ea typeface="Cambria" panose="02040503050406030204" pitchFamily="18" charset="0"/>
                <a:cs typeface="Arial"/>
              </a:rPr>
              <a:t>Icons</a:t>
            </a:r>
          </a:p>
        </p:txBody>
      </p:sp>
    </p:spTree>
    <p:extLst>
      <p:ext uri="{BB962C8B-B14F-4D97-AF65-F5344CB8AC3E}">
        <p14:creationId xmlns:p14="http://schemas.microsoft.com/office/powerpoint/2010/main" val="67239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TextBox 471">
            <a:extLst>
              <a:ext uri="{FF2B5EF4-FFF2-40B4-BE49-F238E27FC236}">
                <a16:creationId xmlns:a16="http://schemas.microsoft.com/office/drawing/2014/main" id="{0B6B01BD-D6B0-3768-B928-0FD54A88B143}"/>
              </a:ext>
            </a:extLst>
          </p:cNvPr>
          <p:cNvSpPr txBox="1"/>
          <p:nvPr/>
        </p:nvSpPr>
        <p:spPr>
          <a:xfrm>
            <a:off x="0" y="396872"/>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solidFill>
                <a:effectLst/>
                <a:uLnTx/>
                <a:uFillTx/>
                <a:latin typeface="Segoe"/>
                <a:ea typeface="Cambria" panose="02040503050406030204" pitchFamily="18" charset="0"/>
                <a:cs typeface="Arial"/>
              </a:rPr>
              <a:t>Icons</a:t>
            </a:r>
          </a:p>
        </p:txBody>
      </p:sp>
      <p:grpSp>
        <p:nvGrpSpPr>
          <p:cNvPr id="473" name="Group 472">
            <a:extLst>
              <a:ext uri="{FF2B5EF4-FFF2-40B4-BE49-F238E27FC236}">
                <a16:creationId xmlns:a16="http://schemas.microsoft.com/office/drawing/2014/main" id="{4AF9C56B-4958-D89B-CDDD-6A31FF6911A1}"/>
              </a:ext>
            </a:extLst>
          </p:cNvPr>
          <p:cNvGrpSpPr/>
          <p:nvPr/>
        </p:nvGrpSpPr>
        <p:grpSpPr>
          <a:xfrm>
            <a:off x="397192" y="1476392"/>
            <a:ext cx="11397616" cy="4614289"/>
            <a:chOff x="397192" y="1548962"/>
            <a:chExt cx="11397616" cy="4614289"/>
          </a:xfrm>
          <a:solidFill>
            <a:schemeClr val="tx1">
              <a:lumMod val="85000"/>
              <a:lumOff val="15000"/>
            </a:schemeClr>
          </a:solidFill>
        </p:grpSpPr>
        <p:grpSp>
          <p:nvGrpSpPr>
            <p:cNvPr id="474" name="Group 473">
              <a:extLst>
                <a:ext uri="{FF2B5EF4-FFF2-40B4-BE49-F238E27FC236}">
                  <a16:creationId xmlns:a16="http://schemas.microsoft.com/office/drawing/2014/main" id="{6CDF9C8E-C4F1-2AB4-6454-C0B3B37769E3}"/>
                </a:ext>
              </a:extLst>
            </p:cNvPr>
            <p:cNvGrpSpPr/>
            <p:nvPr/>
          </p:nvGrpSpPr>
          <p:grpSpPr>
            <a:xfrm>
              <a:off x="420547" y="3548838"/>
              <a:ext cx="11373408" cy="644982"/>
              <a:chOff x="420547" y="3453239"/>
              <a:chExt cx="11373408" cy="644982"/>
            </a:xfrm>
            <a:grpFill/>
          </p:grpSpPr>
          <p:sp>
            <p:nvSpPr>
              <p:cNvPr id="658" name="Google Shape;12426;p89">
                <a:extLst>
                  <a:ext uri="{FF2B5EF4-FFF2-40B4-BE49-F238E27FC236}">
                    <a16:creationId xmlns:a16="http://schemas.microsoft.com/office/drawing/2014/main" id="{F7FDBB9B-A00D-6D30-85C8-4F4FA5EE2F0F}"/>
                  </a:ext>
                </a:extLst>
              </p:cNvPr>
              <p:cNvSpPr/>
              <p:nvPr/>
            </p:nvSpPr>
            <p:spPr>
              <a:xfrm>
                <a:off x="420547" y="3454119"/>
                <a:ext cx="649979" cy="642992"/>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659" name="Google Shape;12431;p89">
                <a:extLst>
                  <a:ext uri="{FF2B5EF4-FFF2-40B4-BE49-F238E27FC236}">
                    <a16:creationId xmlns:a16="http://schemas.microsoft.com/office/drawing/2014/main" id="{27382F31-6CBA-DB96-F5BB-FC9EEE0D2257}"/>
                  </a:ext>
                </a:extLst>
              </p:cNvPr>
              <p:cNvGrpSpPr/>
              <p:nvPr/>
            </p:nvGrpSpPr>
            <p:grpSpPr>
              <a:xfrm>
                <a:off x="4541947" y="3455229"/>
                <a:ext cx="644752" cy="641288"/>
                <a:chOff x="-4931075" y="2765725"/>
                <a:chExt cx="293025" cy="291450"/>
              </a:xfrm>
              <a:grpFill/>
            </p:grpSpPr>
            <p:sp>
              <p:nvSpPr>
                <p:cNvPr id="714" name="Google Shape;12432;p89">
                  <a:extLst>
                    <a:ext uri="{FF2B5EF4-FFF2-40B4-BE49-F238E27FC236}">
                      <a16:creationId xmlns:a16="http://schemas.microsoft.com/office/drawing/2014/main" id="{FD62F9D7-946D-26C4-73D3-1C3198D25746}"/>
                    </a:ext>
                  </a:extLst>
                </p:cNvPr>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715" name="Google Shape;12433;p89">
                  <a:extLst>
                    <a:ext uri="{FF2B5EF4-FFF2-40B4-BE49-F238E27FC236}">
                      <a16:creationId xmlns:a16="http://schemas.microsoft.com/office/drawing/2014/main" id="{4CFFE3AF-7BFE-4AFD-FB39-922957A7849A}"/>
                    </a:ext>
                  </a:extLst>
                </p:cNvPr>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660" name="Google Shape;12444;p89">
                <a:extLst>
                  <a:ext uri="{FF2B5EF4-FFF2-40B4-BE49-F238E27FC236}">
                    <a16:creationId xmlns:a16="http://schemas.microsoft.com/office/drawing/2014/main" id="{BCBAF5F2-9D3C-8514-1B73-862C8A6ACA96}"/>
                  </a:ext>
                </a:extLst>
              </p:cNvPr>
              <p:cNvGrpSpPr/>
              <p:nvPr/>
            </p:nvGrpSpPr>
            <p:grpSpPr>
              <a:xfrm>
                <a:off x="8683385" y="3492498"/>
                <a:ext cx="641288" cy="566751"/>
                <a:chOff x="-3137650" y="2787000"/>
                <a:chExt cx="291450" cy="257575"/>
              </a:xfrm>
              <a:grpFill/>
            </p:grpSpPr>
            <p:sp>
              <p:nvSpPr>
                <p:cNvPr id="706" name="Google Shape;12445;p89">
                  <a:extLst>
                    <a:ext uri="{FF2B5EF4-FFF2-40B4-BE49-F238E27FC236}">
                      <a16:creationId xmlns:a16="http://schemas.microsoft.com/office/drawing/2014/main" id="{0D5B62C4-66A0-80F6-C2C4-CA37C3973C76}"/>
                    </a:ext>
                  </a:extLst>
                </p:cNvPr>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707" name="Google Shape;12446;p89">
                  <a:extLst>
                    <a:ext uri="{FF2B5EF4-FFF2-40B4-BE49-F238E27FC236}">
                      <a16:creationId xmlns:a16="http://schemas.microsoft.com/office/drawing/2014/main" id="{407D4CED-5CE8-C515-86EF-034CB5A15A4D}"/>
                    </a:ext>
                  </a:extLst>
                </p:cNvPr>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708" name="Google Shape;12447;p89">
                  <a:extLst>
                    <a:ext uri="{FF2B5EF4-FFF2-40B4-BE49-F238E27FC236}">
                      <a16:creationId xmlns:a16="http://schemas.microsoft.com/office/drawing/2014/main" id="{619B571E-3502-9786-E43B-845355CFE1B1}"/>
                    </a:ext>
                  </a:extLst>
                </p:cNvPr>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709" name="Google Shape;12448;p89">
                  <a:extLst>
                    <a:ext uri="{FF2B5EF4-FFF2-40B4-BE49-F238E27FC236}">
                      <a16:creationId xmlns:a16="http://schemas.microsoft.com/office/drawing/2014/main" id="{E1AB7143-CB0F-9F2D-F6E9-5624CA0FE9E3}"/>
                    </a:ext>
                  </a:extLst>
                </p:cNvPr>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710" name="Google Shape;12449;p89">
                  <a:extLst>
                    <a:ext uri="{FF2B5EF4-FFF2-40B4-BE49-F238E27FC236}">
                      <a16:creationId xmlns:a16="http://schemas.microsoft.com/office/drawing/2014/main" id="{0E7CA8BB-BD31-482A-5C04-DDA7348BA3CD}"/>
                    </a:ext>
                  </a:extLst>
                </p:cNvPr>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711" name="Google Shape;12450;p89">
                  <a:extLst>
                    <a:ext uri="{FF2B5EF4-FFF2-40B4-BE49-F238E27FC236}">
                      <a16:creationId xmlns:a16="http://schemas.microsoft.com/office/drawing/2014/main" id="{5755C6EA-F952-4A2D-2971-B2210BCC3178}"/>
                    </a:ext>
                  </a:extLst>
                </p:cNvPr>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712" name="Google Shape;12451;p89">
                  <a:extLst>
                    <a:ext uri="{FF2B5EF4-FFF2-40B4-BE49-F238E27FC236}">
                      <a16:creationId xmlns:a16="http://schemas.microsoft.com/office/drawing/2014/main" id="{7957A885-931B-5C23-8520-D08241EAD2F7}"/>
                    </a:ext>
                  </a:extLst>
                </p:cNvPr>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713" name="Google Shape;12452;p89">
                  <a:extLst>
                    <a:ext uri="{FF2B5EF4-FFF2-40B4-BE49-F238E27FC236}">
                      <a16:creationId xmlns:a16="http://schemas.microsoft.com/office/drawing/2014/main" id="{E3B935AF-5AA0-C1E2-1AFA-D0C6D03C9E0D}"/>
                    </a:ext>
                  </a:extLst>
                </p:cNvPr>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661" name="Google Shape;12456;p89">
                <a:extLst>
                  <a:ext uri="{FF2B5EF4-FFF2-40B4-BE49-F238E27FC236}">
                    <a16:creationId xmlns:a16="http://schemas.microsoft.com/office/drawing/2014/main" id="{7B7B5860-9568-3B42-6DF2-B2DE3FF85D43}"/>
                  </a:ext>
                </a:extLst>
              </p:cNvPr>
              <p:cNvGrpSpPr/>
              <p:nvPr/>
            </p:nvGrpSpPr>
            <p:grpSpPr>
              <a:xfrm>
                <a:off x="1243541" y="3454375"/>
                <a:ext cx="642992" cy="642992"/>
                <a:chOff x="-6354300" y="2757075"/>
                <a:chExt cx="292225" cy="292225"/>
              </a:xfrm>
              <a:grpFill/>
            </p:grpSpPr>
            <p:sp>
              <p:nvSpPr>
                <p:cNvPr id="702" name="Google Shape;12457;p89">
                  <a:extLst>
                    <a:ext uri="{FF2B5EF4-FFF2-40B4-BE49-F238E27FC236}">
                      <a16:creationId xmlns:a16="http://schemas.microsoft.com/office/drawing/2014/main" id="{E2AE9FA9-A008-267D-6E8A-5501F3BAE2D2}"/>
                    </a:ext>
                  </a:extLst>
                </p:cNvPr>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703" name="Google Shape;12458;p89">
                  <a:extLst>
                    <a:ext uri="{FF2B5EF4-FFF2-40B4-BE49-F238E27FC236}">
                      <a16:creationId xmlns:a16="http://schemas.microsoft.com/office/drawing/2014/main" id="{387EE8F2-F1D5-4D09-F59B-FA382CB7959B}"/>
                    </a:ext>
                  </a:extLst>
                </p:cNvPr>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704" name="Google Shape;12459;p89">
                  <a:extLst>
                    <a:ext uri="{FF2B5EF4-FFF2-40B4-BE49-F238E27FC236}">
                      <a16:creationId xmlns:a16="http://schemas.microsoft.com/office/drawing/2014/main" id="{D2144285-9CAC-1DC7-C745-46F689B4D83F}"/>
                    </a:ext>
                  </a:extLst>
                </p:cNvPr>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705" name="Google Shape;12460;p89">
                  <a:extLst>
                    <a:ext uri="{FF2B5EF4-FFF2-40B4-BE49-F238E27FC236}">
                      <a16:creationId xmlns:a16="http://schemas.microsoft.com/office/drawing/2014/main" id="{B3C44A42-47E8-4EDD-99C6-A2BA1B396D93}"/>
                    </a:ext>
                  </a:extLst>
                </p:cNvPr>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662" name="Google Shape;12467;p89">
                <a:extLst>
                  <a:ext uri="{FF2B5EF4-FFF2-40B4-BE49-F238E27FC236}">
                    <a16:creationId xmlns:a16="http://schemas.microsoft.com/office/drawing/2014/main" id="{A4B13773-13C7-7949-7433-9F6C4B28B20D}"/>
                  </a:ext>
                </a:extLst>
              </p:cNvPr>
              <p:cNvGrpSpPr/>
              <p:nvPr/>
            </p:nvGrpSpPr>
            <p:grpSpPr>
              <a:xfrm>
                <a:off x="5368208" y="3453523"/>
                <a:ext cx="644752" cy="644698"/>
                <a:chOff x="-4572700" y="2764950"/>
                <a:chExt cx="293025" cy="293000"/>
              </a:xfrm>
              <a:grpFill/>
            </p:grpSpPr>
            <p:sp>
              <p:nvSpPr>
                <p:cNvPr id="697" name="Google Shape;12468;p89">
                  <a:extLst>
                    <a:ext uri="{FF2B5EF4-FFF2-40B4-BE49-F238E27FC236}">
                      <a16:creationId xmlns:a16="http://schemas.microsoft.com/office/drawing/2014/main" id="{01D6C999-418B-7A13-3020-8AF1C50EAAC2}"/>
                    </a:ext>
                  </a:extLst>
                </p:cNvPr>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98" name="Google Shape;12469;p89">
                  <a:extLst>
                    <a:ext uri="{FF2B5EF4-FFF2-40B4-BE49-F238E27FC236}">
                      <a16:creationId xmlns:a16="http://schemas.microsoft.com/office/drawing/2014/main" id="{7612239B-0F58-028C-486D-E8A99FF47894}"/>
                    </a:ext>
                  </a:extLst>
                </p:cNvPr>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99" name="Google Shape;12470;p89">
                  <a:extLst>
                    <a:ext uri="{FF2B5EF4-FFF2-40B4-BE49-F238E27FC236}">
                      <a16:creationId xmlns:a16="http://schemas.microsoft.com/office/drawing/2014/main" id="{8DB79BE5-2C54-8201-C90A-9EB3005B98E5}"/>
                    </a:ext>
                  </a:extLst>
                </p:cNvPr>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700" name="Google Shape;12471;p89">
                  <a:extLst>
                    <a:ext uri="{FF2B5EF4-FFF2-40B4-BE49-F238E27FC236}">
                      <a16:creationId xmlns:a16="http://schemas.microsoft.com/office/drawing/2014/main" id="{212AFF36-CCAC-5C42-1DF8-E0089F233137}"/>
                    </a:ext>
                  </a:extLst>
                </p:cNvPr>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701" name="Google Shape;12472;p89">
                  <a:extLst>
                    <a:ext uri="{FF2B5EF4-FFF2-40B4-BE49-F238E27FC236}">
                      <a16:creationId xmlns:a16="http://schemas.microsoft.com/office/drawing/2014/main" id="{30B625A2-4A66-4157-96DD-7B81140554D7}"/>
                    </a:ext>
                  </a:extLst>
                </p:cNvPr>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663" name="Google Shape;12485;p89">
                <a:extLst>
                  <a:ext uri="{FF2B5EF4-FFF2-40B4-BE49-F238E27FC236}">
                    <a16:creationId xmlns:a16="http://schemas.microsoft.com/office/drawing/2014/main" id="{B9BD3A37-3086-16F9-D8CE-D8A54D95C1E0}"/>
                  </a:ext>
                </a:extLst>
              </p:cNvPr>
              <p:cNvGrpSpPr/>
              <p:nvPr/>
            </p:nvGrpSpPr>
            <p:grpSpPr>
              <a:xfrm>
                <a:off x="9506180" y="3456108"/>
                <a:ext cx="642992" cy="639527"/>
                <a:chOff x="-2571737" y="2764550"/>
                <a:chExt cx="292225" cy="290650"/>
              </a:xfrm>
              <a:grpFill/>
            </p:grpSpPr>
            <p:sp>
              <p:nvSpPr>
                <p:cNvPr id="694" name="Google Shape;12486;p89">
                  <a:extLst>
                    <a:ext uri="{FF2B5EF4-FFF2-40B4-BE49-F238E27FC236}">
                      <a16:creationId xmlns:a16="http://schemas.microsoft.com/office/drawing/2014/main" id="{EED4292A-78D5-9D31-70B3-A549AF968D93}"/>
                    </a:ext>
                  </a:extLst>
                </p:cNvPr>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95" name="Google Shape;12487;p89">
                  <a:extLst>
                    <a:ext uri="{FF2B5EF4-FFF2-40B4-BE49-F238E27FC236}">
                      <a16:creationId xmlns:a16="http://schemas.microsoft.com/office/drawing/2014/main" id="{33074682-81C1-06FA-5D1A-B7AA19A1FC7B}"/>
                    </a:ext>
                  </a:extLst>
                </p:cNvPr>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96" name="Google Shape;12488;p89">
                  <a:extLst>
                    <a:ext uri="{FF2B5EF4-FFF2-40B4-BE49-F238E27FC236}">
                      <a16:creationId xmlns:a16="http://schemas.microsoft.com/office/drawing/2014/main" id="{8685DE56-E36F-94E1-B305-B90A6C039759}"/>
                    </a:ext>
                  </a:extLst>
                </p:cNvPr>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664" name="Google Shape;12498;p89">
                <a:extLst>
                  <a:ext uri="{FF2B5EF4-FFF2-40B4-BE49-F238E27FC236}">
                    <a16:creationId xmlns:a16="http://schemas.microsoft.com/office/drawing/2014/main" id="{63001049-951D-A0A3-7CAB-F11F22E05282}"/>
                  </a:ext>
                </a:extLst>
              </p:cNvPr>
              <p:cNvGrpSpPr/>
              <p:nvPr/>
            </p:nvGrpSpPr>
            <p:grpSpPr>
              <a:xfrm>
                <a:off x="2088889" y="3454375"/>
                <a:ext cx="606578" cy="642992"/>
                <a:chOff x="-5995925" y="2757850"/>
                <a:chExt cx="275675" cy="292225"/>
              </a:xfrm>
              <a:grpFill/>
            </p:grpSpPr>
            <p:sp>
              <p:nvSpPr>
                <p:cNvPr id="685" name="Google Shape;12499;p89">
                  <a:extLst>
                    <a:ext uri="{FF2B5EF4-FFF2-40B4-BE49-F238E27FC236}">
                      <a16:creationId xmlns:a16="http://schemas.microsoft.com/office/drawing/2014/main" id="{A50718BF-38EA-6083-DB15-84CB76FBA0E5}"/>
                    </a:ext>
                  </a:extLst>
                </p:cNvPr>
                <p:cNvSpPr/>
                <p:nvPr/>
              </p:nvSpPr>
              <p:spPr>
                <a:xfrm>
                  <a:off x="-5995925" y="2757850"/>
                  <a:ext cx="275675" cy="292225"/>
                </a:xfrm>
                <a:custGeom>
                  <a:avLst/>
                  <a:gdLst/>
                  <a:ahLst/>
                  <a:cxnLst/>
                  <a:rect l="l" t="t" r="r" b="b"/>
                  <a:pathLst>
                    <a:path w="11027" h="11689" extrusionOk="0">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86" name="Google Shape;12500;p89">
                  <a:extLst>
                    <a:ext uri="{FF2B5EF4-FFF2-40B4-BE49-F238E27FC236}">
                      <a16:creationId xmlns:a16="http://schemas.microsoft.com/office/drawing/2014/main" id="{3C84C93C-DF1E-1E53-E77D-EAA583DE4064}"/>
                    </a:ext>
                  </a:extLst>
                </p:cNvPr>
                <p:cNvSpPr/>
                <p:nvPr/>
              </p:nvSpPr>
              <p:spPr>
                <a:xfrm>
                  <a:off x="-5892750" y="2808250"/>
                  <a:ext cx="137850" cy="69350"/>
                </a:xfrm>
                <a:custGeom>
                  <a:avLst/>
                  <a:gdLst/>
                  <a:ahLst/>
                  <a:cxnLst/>
                  <a:rect l="l" t="t" r="r" b="b"/>
                  <a:pathLst>
                    <a:path w="5514" h="2774" extrusionOk="0">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87" name="Google Shape;12501;p89">
                  <a:extLst>
                    <a:ext uri="{FF2B5EF4-FFF2-40B4-BE49-F238E27FC236}">
                      <a16:creationId xmlns:a16="http://schemas.microsoft.com/office/drawing/2014/main" id="{0F56407F-5E3C-D853-4CB4-E847B75CEA57}"/>
                    </a:ext>
                  </a:extLst>
                </p:cNvPr>
                <p:cNvSpPr/>
                <p:nvPr/>
              </p:nvSpPr>
              <p:spPr>
                <a:xfrm>
                  <a:off x="-5891975" y="2895675"/>
                  <a:ext cx="34700" cy="17375"/>
                </a:xfrm>
                <a:custGeom>
                  <a:avLst/>
                  <a:gdLst/>
                  <a:ahLst/>
                  <a:cxnLst/>
                  <a:rect l="l" t="t" r="r" b="b"/>
                  <a:pathLst>
                    <a:path w="1388" h="695" extrusionOk="0">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88" name="Google Shape;12502;p89">
                  <a:extLst>
                    <a:ext uri="{FF2B5EF4-FFF2-40B4-BE49-F238E27FC236}">
                      <a16:creationId xmlns:a16="http://schemas.microsoft.com/office/drawing/2014/main" id="{45D3C204-9777-CA86-929F-2331728AFA7F}"/>
                    </a:ext>
                  </a:extLst>
                </p:cNvPr>
                <p:cNvSpPr/>
                <p:nvPr/>
              </p:nvSpPr>
              <p:spPr>
                <a:xfrm>
                  <a:off x="-5891975" y="2928775"/>
                  <a:ext cx="34700" cy="18125"/>
                </a:xfrm>
                <a:custGeom>
                  <a:avLst/>
                  <a:gdLst/>
                  <a:ahLst/>
                  <a:cxnLst/>
                  <a:rect l="l" t="t" r="r" b="b"/>
                  <a:pathLst>
                    <a:path w="1388" h="725" extrusionOk="0">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89" name="Google Shape;12503;p89">
                  <a:extLst>
                    <a:ext uri="{FF2B5EF4-FFF2-40B4-BE49-F238E27FC236}">
                      <a16:creationId xmlns:a16="http://schemas.microsoft.com/office/drawing/2014/main" id="{8B16DDC7-3F2D-FBC4-C8F4-E3313677D840}"/>
                    </a:ext>
                  </a:extLst>
                </p:cNvPr>
                <p:cNvSpPr/>
                <p:nvPr/>
              </p:nvSpPr>
              <p:spPr>
                <a:xfrm>
                  <a:off x="-58407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90" name="Google Shape;12504;p89">
                  <a:extLst>
                    <a:ext uri="{FF2B5EF4-FFF2-40B4-BE49-F238E27FC236}">
                      <a16:creationId xmlns:a16="http://schemas.microsoft.com/office/drawing/2014/main" id="{020E47EE-B9CD-250A-B0B7-4E40ADEAC0FB}"/>
                    </a:ext>
                  </a:extLst>
                </p:cNvPr>
                <p:cNvSpPr/>
                <p:nvPr/>
              </p:nvSpPr>
              <p:spPr>
                <a:xfrm>
                  <a:off x="-58407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91" name="Google Shape;12505;p89">
                  <a:extLst>
                    <a:ext uri="{FF2B5EF4-FFF2-40B4-BE49-F238E27FC236}">
                      <a16:creationId xmlns:a16="http://schemas.microsoft.com/office/drawing/2014/main" id="{B37C956E-3B13-F9E5-9AAD-4A61933C9E96}"/>
                    </a:ext>
                  </a:extLst>
                </p:cNvPr>
                <p:cNvSpPr/>
                <p:nvPr/>
              </p:nvSpPr>
              <p:spPr>
                <a:xfrm>
                  <a:off x="-57895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92" name="Google Shape;12506;p89">
                  <a:extLst>
                    <a:ext uri="{FF2B5EF4-FFF2-40B4-BE49-F238E27FC236}">
                      <a16:creationId xmlns:a16="http://schemas.microsoft.com/office/drawing/2014/main" id="{487EB5E5-D345-975D-97F4-6A9BA8E96AAA}"/>
                    </a:ext>
                  </a:extLst>
                </p:cNvPr>
                <p:cNvSpPr/>
                <p:nvPr/>
              </p:nvSpPr>
              <p:spPr>
                <a:xfrm>
                  <a:off x="-57895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93" name="Google Shape;12507;p89">
                  <a:extLst>
                    <a:ext uri="{FF2B5EF4-FFF2-40B4-BE49-F238E27FC236}">
                      <a16:creationId xmlns:a16="http://schemas.microsoft.com/office/drawing/2014/main" id="{D5ACA76D-404F-BAC6-D859-AC9401D520CB}"/>
                    </a:ext>
                  </a:extLst>
                </p:cNvPr>
                <p:cNvSpPr/>
                <p:nvPr/>
              </p:nvSpPr>
              <p:spPr>
                <a:xfrm>
                  <a:off x="-5858100" y="2998075"/>
                  <a:ext cx="68550" cy="17350"/>
                </a:xfrm>
                <a:custGeom>
                  <a:avLst/>
                  <a:gdLst/>
                  <a:ahLst/>
                  <a:cxnLst/>
                  <a:rect l="l" t="t" r="r" b="b"/>
                  <a:pathLst>
                    <a:path w="2742" h="694" extrusionOk="0">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665" name="Google Shape;12515;p89">
                <a:extLst>
                  <a:ext uri="{FF2B5EF4-FFF2-40B4-BE49-F238E27FC236}">
                    <a16:creationId xmlns:a16="http://schemas.microsoft.com/office/drawing/2014/main" id="{F9806008-B87C-BE5A-E523-828C25798474}"/>
                  </a:ext>
                </a:extLst>
              </p:cNvPr>
              <p:cNvGrpSpPr/>
              <p:nvPr/>
            </p:nvGrpSpPr>
            <p:grpSpPr>
              <a:xfrm>
                <a:off x="6192681" y="3474318"/>
                <a:ext cx="641288" cy="603112"/>
                <a:chOff x="-4211975" y="2783850"/>
                <a:chExt cx="291450" cy="274100"/>
              </a:xfrm>
              <a:grpFill/>
            </p:grpSpPr>
            <p:sp>
              <p:nvSpPr>
                <p:cNvPr id="682" name="Google Shape;12516;p89">
                  <a:extLst>
                    <a:ext uri="{FF2B5EF4-FFF2-40B4-BE49-F238E27FC236}">
                      <a16:creationId xmlns:a16="http://schemas.microsoft.com/office/drawing/2014/main" id="{B19CCC1A-8605-0480-B39D-DB34F1BDEBFF}"/>
                    </a:ext>
                  </a:extLst>
                </p:cNvPr>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83" name="Google Shape;12517;p89">
                  <a:extLst>
                    <a:ext uri="{FF2B5EF4-FFF2-40B4-BE49-F238E27FC236}">
                      <a16:creationId xmlns:a16="http://schemas.microsoft.com/office/drawing/2014/main" id="{186E0736-85BC-F643-1DD4-4BC9BB25A3D1}"/>
                    </a:ext>
                  </a:extLst>
                </p:cNvPr>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84" name="Google Shape;12518;p89">
                  <a:extLst>
                    <a:ext uri="{FF2B5EF4-FFF2-40B4-BE49-F238E27FC236}">
                      <a16:creationId xmlns:a16="http://schemas.microsoft.com/office/drawing/2014/main" id="{26776CBE-7FB3-AF90-C570-D809AAB42F04}"/>
                    </a:ext>
                  </a:extLst>
                </p:cNvPr>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666" name="Google Shape;12528;p89">
                <a:extLst>
                  <a:ext uri="{FF2B5EF4-FFF2-40B4-BE49-F238E27FC236}">
                    <a16:creationId xmlns:a16="http://schemas.microsoft.com/office/drawing/2014/main" id="{4AF3E5BC-20BA-02D2-B092-433B53C09714}"/>
                  </a:ext>
                </a:extLst>
              </p:cNvPr>
              <p:cNvSpPr/>
              <p:nvPr/>
            </p:nvSpPr>
            <p:spPr>
              <a:xfrm>
                <a:off x="10330796" y="3453239"/>
                <a:ext cx="646458" cy="644753"/>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667" name="Google Shape;12540;p89">
                <a:extLst>
                  <a:ext uri="{FF2B5EF4-FFF2-40B4-BE49-F238E27FC236}">
                    <a16:creationId xmlns:a16="http://schemas.microsoft.com/office/drawing/2014/main" id="{DB387DB3-9DEB-83F3-F6E9-DBA47E0B8D49}"/>
                  </a:ext>
                </a:extLst>
              </p:cNvPr>
              <p:cNvGrpSpPr/>
              <p:nvPr/>
            </p:nvGrpSpPr>
            <p:grpSpPr>
              <a:xfrm>
                <a:off x="2893270" y="3454375"/>
                <a:ext cx="644698" cy="642992"/>
                <a:chOff x="-5635975" y="2757075"/>
                <a:chExt cx="293000" cy="292225"/>
              </a:xfrm>
              <a:grpFill/>
            </p:grpSpPr>
            <p:sp>
              <p:nvSpPr>
                <p:cNvPr id="680" name="Google Shape;12541;p89">
                  <a:extLst>
                    <a:ext uri="{FF2B5EF4-FFF2-40B4-BE49-F238E27FC236}">
                      <a16:creationId xmlns:a16="http://schemas.microsoft.com/office/drawing/2014/main" id="{1E762FC7-23C6-FDDC-8DE3-3EE49EB494A5}"/>
                    </a:ext>
                  </a:extLst>
                </p:cNvPr>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81" name="Google Shape;12542;p89">
                  <a:extLst>
                    <a:ext uri="{FF2B5EF4-FFF2-40B4-BE49-F238E27FC236}">
                      <a16:creationId xmlns:a16="http://schemas.microsoft.com/office/drawing/2014/main" id="{9B9F6193-A283-1B8E-B4F6-38986114A3A8}"/>
                    </a:ext>
                  </a:extLst>
                </p:cNvPr>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668" name="Google Shape;12549;p89">
                <a:extLst>
                  <a:ext uri="{FF2B5EF4-FFF2-40B4-BE49-F238E27FC236}">
                    <a16:creationId xmlns:a16="http://schemas.microsoft.com/office/drawing/2014/main" id="{B35DE962-2FF3-F264-B443-45449350CDCC}"/>
                  </a:ext>
                </a:extLst>
              </p:cNvPr>
              <p:cNvGrpSpPr/>
              <p:nvPr/>
            </p:nvGrpSpPr>
            <p:grpSpPr>
              <a:xfrm>
                <a:off x="7003473" y="3453523"/>
                <a:ext cx="641288" cy="644698"/>
                <a:chOff x="-3852025" y="2764950"/>
                <a:chExt cx="291450" cy="293000"/>
              </a:xfrm>
              <a:grpFill/>
            </p:grpSpPr>
            <p:sp>
              <p:nvSpPr>
                <p:cNvPr id="678" name="Google Shape;12550;p89">
                  <a:extLst>
                    <a:ext uri="{FF2B5EF4-FFF2-40B4-BE49-F238E27FC236}">
                      <a16:creationId xmlns:a16="http://schemas.microsoft.com/office/drawing/2014/main" id="{B5A53654-BD99-9EAC-40E3-1F3714CBAC7C}"/>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79" name="Google Shape;12551;p89">
                  <a:extLst>
                    <a:ext uri="{FF2B5EF4-FFF2-40B4-BE49-F238E27FC236}">
                      <a16:creationId xmlns:a16="http://schemas.microsoft.com/office/drawing/2014/main" id="{B055FE5C-B81A-6E1D-36FA-0DE1438169B3}"/>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669" name="Google Shape;12554;p89">
                <a:extLst>
                  <a:ext uri="{FF2B5EF4-FFF2-40B4-BE49-F238E27FC236}">
                    <a16:creationId xmlns:a16="http://schemas.microsoft.com/office/drawing/2014/main" id="{C07CC541-1801-0249-10BB-3B50BAFB751C}"/>
                  </a:ext>
                </a:extLst>
              </p:cNvPr>
              <p:cNvGrpSpPr/>
              <p:nvPr/>
            </p:nvGrpSpPr>
            <p:grpSpPr>
              <a:xfrm>
                <a:off x="11152667" y="3454376"/>
                <a:ext cx="641288" cy="642992"/>
                <a:chOff x="-2060175" y="2768875"/>
                <a:chExt cx="291450" cy="292225"/>
              </a:xfrm>
              <a:grpFill/>
            </p:grpSpPr>
            <p:sp>
              <p:nvSpPr>
                <p:cNvPr id="676" name="Google Shape;12555;p89">
                  <a:extLst>
                    <a:ext uri="{FF2B5EF4-FFF2-40B4-BE49-F238E27FC236}">
                      <a16:creationId xmlns:a16="http://schemas.microsoft.com/office/drawing/2014/main" id="{CAA3F8E1-D6F1-9E76-A8DE-7CEC6F51AA2A}"/>
                    </a:ext>
                  </a:extLst>
                </p:cNvPr>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77" name="Google Shape;12556;p89">
                  <a:extLst>
                    <a:ext uri="{FF2B5EF4-FFF2-40B4-BE49-F238E27FC236}">
                      <a16:creationId xmlns:a16="http://schemas.microsoft.com/office/drawing/2014/main" id="{5F69B26B-58E4-990D-1572-44F160342E90}"/>
                    </a:ext>
                  </a:extLst>
                </p:cNvPr>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670" name="Google Shape;12566;p89">
                <a:extLst>
                  <a:ext uri="{FF2B5EF4-FFF2-40B4-BE49-F238E27FC236}">
                    <a16:creationId xmlns:a16="http://schemas.microsoft.com/office/drawing/2014/main" id="{41804276-5C85-1EC1-70A4-3841854265FD}"/>
                  </a:ext>
                </a:extLst>
              </p:cNvPr>
              <p:cNvSpPr/>
              <p:nvPr/>
            </p:nvSpPr>
            <p:spPr>
              <a:xfrm>
                <a:off x="3729407" y="3454999"/>
                <a:ext cx="642992" cy="641232"/>
              </a:xfrm>
              <a:custGeom>
                <a:avLst/>
                <a:gdLst/>
                <a:ahLst/>
                <a:cxnLst/>
                <a:rect l="l" t="t" r="r" b="b"/>
                <a:pathLst>
                  <a:path w="11689" h="11657" extrusionOk="0">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671" name="Google Shape;12580;p89">
                <a:extLst>
                  <a:ext uri="{FF2B5EF4-FFF2-40B4-BE49-F238E27FC236}">
                    <a16:creationId xmlns:a16="http://schemas.microsoft.com/office/drawing/2014/main" id="{576D38CA-51E1-715E-39E1-8A7B2DFED698}"/>
                  </a:ext>
                </a:extLst>
              </p:cNvPr>
              <p:cNvGrpSpPr/>
              <p:nvPr/>
            </p:nvGrpSpPr>
            <p:grpSpPr>
              <a:xfrm>
                <a:off x="7973122" y="3454376"/>
                <a:ext cx="414267" cy="642992"/>
                <a:chOff x="-3443250" y="2765725"/>
                <a:chExt cx="188275" cy="292225"/>
              </a:xfrm>
              <a:grpFill/>
            </p:grpSpPr>
            <p:sp>
              <p:nvSpPr>
                <p:cNvPr id="672" name="Google Shape;12581;p89">
                  <a:extLst>
                    <a:ext uri="{FF2B5EF4-FFF2-40B4-BE49-F238E27FC236}">
                      <a16:creationId xmlns:a16="http://schemas.microsoft.com/office/drawing/2014/main" id="{D0C22CAD-64FF-90E9-2B2D-3D7110FE9501}"/>
                    </a:ext>
                  </a:extLst>
                </p:cNvPr>
                <p:cNvSpPr/>
                <p:nvPr/>
              </p:nvSpPr>
              <p:spPr>
                <a:xfrm>
                  <a:off x="-3443250" y="2765725"/>
                  <a:ext cx="188275" cy="292225"/>
                </a:xfrm>
                <a:custGeom>
                  <a:avLst/>
                  <a:gdLst/>
                  <a:ahLst/>
                  <a:cxnLst/>
                  <a:rect l="l" t="t" r="r" b="b"/>
                  <a:pathLst>
                    <a:path w="7531" h="11689" extrusionOk="0">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73" name="Google Shape;12582;p89">
                  <a:extLst>
                    <a:ext uri="{FF2B5EF4-FFF2-40B4-BE49-F238E27FC236}">
                      <a16:creationId xmlns:a16="http://schemas.microsoft.com/office/drawing/2014/main" id="{F15BF2CA-4EAD-CC60-DEDF-19512FC8D96B}"/>
                    </a:ext>
                  </a:extLst>
                </p:cNvPr>
                <p:cNvSpPr/>
                <p:nvPr/>
              </p:nvSpPr>
              <p:spPr>
                <a:xfrm>
                  <a:off x="-3411725" y="2799375"/>
                  <a:ext cx="124450" cy="86100"/>
                </a:xfrm>
                <a:custGeom>
                  <a:avLst/>
                  <a:gdLst/>
                  <a:ahLst/>
                  <a:cxnLst/>
                  <a:rect l="l" t="t" r="r" b="b"/>
                  <a:pathLst>
                    <a:path w="4978" h="3444" extrusionOk="0">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74" name="Google Shape;12583;p89">
                  <a:extLst>
                    <a:ext uri="{FF2B5EF4-FFF2-40B4-BE49-F238E27FC236}">
                      <a16:creationId xmlns:a16="http://schemas.microsoft.com/office/drawing/2014/main" id="{AF720A18-5040-7D36-11C0-ACDA4A8702DE}"/>
                    </a:ext>
                  </a:extLst>
                </p:cNvPr>
                <p:cNvSpPr/>
                <p:nvPr/>
              </p:nvSpPr>
              <p:spPr>
                <a:xfrm>
                  <a:off x="-3392825" y="290357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75" name="Google Shape;12584;p89">
                  <a:extLst>
                    <a:ext uri="{FF2B5EF4-FFF2-40B4-BE49-F238E27FC236}">
                      <a16:creationId xmlns:a16="http://schemas.microsoft.com/office/drawing/2014/main" id="{0E8DD0D0-5881-93E9-F76F-9FAA0635D7B0}"/>
                    </a:ext>
                  </a:extLst>
                </p:cNvPr>
                <p:cNvSpPr/>
                <p:nvPr/>
              </p:nvSpPr>
              <p:spPr>
                <a:xfrm>
                  <a:off x="-3392825" y="293822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grpSp>
          <p:nvGrpSpPr>
            <p:cNvPr id="475" name="Group 474">
              <a:extLst>
                <a:ext uri="{FF2B5EF4-FFF2-40B4-BE49-F238E27FC236}">
                  <a16:creationId xmlns:a16="http://schemas.microsoft.com/office/drawing/2014/main" id="{7D6A6E9F-FB10-5BC1-43C7-D4D0377A5E32}"/>
                </a:ext>
              </a:extLst>
            </p:cNvPr>
            <p:cNvGrpSpPr/>
            <p:nvPr/>
          </p:nvGrpSpPr>
          <p:grpSpPr>
            <a:xfrm>
              <a:off x="397192" y="1548962"/>
              <a:ext cx="11397616" cy="650754"/>
              <a:chOff x="397192" y="1883391"/>
              <a:chExt cx="11397616" cy="650754"/>
            </a:xfrm>
            <a:grpFill/>
          </p:grpSpPr>
          <p:sp>
            <p:nvSpPr>
              <p:cNvPr id="616" name="Google Shape;12422;p89">
                <a:extLst>
                  <a:ext uri="{FF2B5EF4-FFF2-40B4-BE49-F238E27FC236}">
                    <a16:creationId xmlns:a16="http://schemas.microsoft.com/office/drawing/2014/main" id="{E0923E42-D269-4DB6-8B3C-3455C44A8434}"/>
                  </a:ext>
                </a:extLst>
              </p:cNvPr>
              <p:cNvSpPr/>
              <p:nvPr/>
            </p:nvSpPr>
            <p:spPr>
              <a:xfrm>
                <a:off x="397192" y="1884273"/>
                <a:ext cx="660320" cy="644314"/>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617" name="Google Shape;12427;p89">
                <a:extLst>
                  <a:ext uri="{FF2B5EF4-FFF2-40B4-BE49-F238E27FC236}">
                    <a16:creationId xmlns:a16="http://schemas.microsoft.com/office/drawing/2014/main" id="{5452F84D-7FF0-6770-4C39-29A5A99F15A9}"/>
                  </a:ext>
                </a:extLst>
              </p:cNvPr>
              <p:cNvGrpSpPr/>
              <p:nvPr/>
            </p:nvGrpSpPr>
            <p:grpSpPr>
              <a:xfrm>
                <a:off x="4523765" y="1886197"/>
                <a:ext cx="644752" cy="640848"/>
                <a:chOff x="-4932650" y="2046625"/>
                <a:chExt cx="293025" cy="291250"/>
              </a:xfrm>
              <a:grpFill/>
            </p:grpSpPr>
            <p:sp>
              <p:nvSpPr>
                <p:cNvPr id="656" name="Google Shape;12428;p89">
                  <a:extLst>
                    <a:ext uri="{FF2B5EF4-FFF2-40B4-BE49-F238E27FC236}">
                      <a16:creationId xmlns:a16="http://schemas.microsoft.com/office/drawing/2014/main" id="{3B208CF4-70BB-9D77-2990-7A9CCD4878A0}"/>
                    </a:ext>
                  </a:extLst>
                </p:cNvPr>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57" name="Google Shape;12429;p89">
                  <a:extLst>
                    <a:ext uri="{FF2B5EF4-FFF2-40B4-BE49-F238E27FC236}">
                      <a16:creationId xmlns:a16="http://schemas.microsoft.com/office/drawing/2014/main" id="{67BE52EC-E94E-1D04-91C4-6E6C4DAF0762}"/>
                    </a:ext>
                  </a:extLst>
                </p:cNvPr>
                <p:cNvSpPr/>
                <p:nvPr/>
              </p:nvSpPr>
              <p:spPr>
                <a:xfrm>
                  <a:off x="-4802675" y="2115050"/>
                  <a:ext cx="122100" cy="86075"/>
                </a:xfrm>
                <a:custGeom>
                  <a:avLst/>
                  <a:gdLst/>
                  <a:ahLst/>
                  <a:cxnLst/>
                  <a:rect l="l" t="t" r="r" b="b"/>
                  <a:pathLst>
                    <a:path w="4884" h="3442"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618" name="Google Shape;12434;p89">
                <a:extLst>
                  <a:ext uri="{FF2B5EF4-FFF2-40B4-BE49-F238E27FC236}">
                    <a16:creationId xmlns:a16="http://schemas.microsoft.com/office/drawing/2014/main" id="{36DB4BE7-904E-7C3A-397E-4772CAFD7CB6}"/>
                  </a:ext>
                </a:extLst>
              </p:cNvPr>
              <p:cNvGrpSpPr/>
              <p:nvPr/>
            </p:nvGrpSpPr>
            <p:grpSpPr>
              <a:xfrm>
                <a:off x="8665202" y="1924126"/>
                <a:ext cx="641288" cy="564991"/>
                <a:chOff x="-3137650" y="2067900"/>
                <a:chExt cx="291450" cy="256775"/>
              </a:xfrm>
              <a:grpFill/>
            </p:grpSpPr>
            <p:sp>
              <p:nvSpPr>
                <p:cNvPr id="653" name="Google Shape;12435;p89">
                  <a:extLst>
                    <a:ext uri="{FF2B5EF4-FFF2-40B4-BE49-F238E27FC236}">
                      <a16:creationId xmlns:a16="http://schemas.microsoft.com/office/drawing/2014/main" id="{4EB02346-E906-E61D-486E-F5D6C536DF27}"/>
                    </a:ext>
                  </a:extLst>
                </p:cNvPr>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54" name="Google Shape;12436;p89">
                  <a:extLst>
                    <a:ext uri="{FF2B5EF4-FFF2-40B4-BE49-F238E27FC236}">
                      <a16:creationId xmlns:a16="http://schemas.microsoft.com/office/drawing/2014/main" id="{2A47F806-64A8-3707-AAAC-7AF65EFA5AC6}"/>
                    </a:ext>
                  </a:extLst>
                </p:cNvPr>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55" name="Google Shape;12437;p89">
                  <a:extLst>
                    <a:ext uri="{FF2B5EF4-FFF2-40B4-BE49-F238E27FC236}">
                      <a16:creationId xmlns:a16="http://schemas.microsoft.com/office/drawing/2014/main" id="{B309B669-40B0-EB00-FC89-2100DF2A2F6E}"/>
                    </a:ext>
                  </a:extLst>
                </p:cNvPr>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619" name="Google Shape;12454;p89">
                <a:extLst>
                  <a:ext uri="{FF2B5EF4-FFF2-40B4-BE49-F238E27FC236}">
                    <a16:creationId xmlns:a16="http://schemas.microsoft.com/office/drawing/2014/main" id="{5A8E05EE-455E-25FA-A969-F10D51B1BC06}"/>
                  </a:ext>
                </a:extLst>
              </p:cNvPr>
              <p:cNvSpPr/>
              <p:nvPr/>
            </p:nvSpPr>
            <p:spPr>
              <a:xfrm>
                <a:off x="1225976" y="1884797"/>
                <a:ext cx="642992" cy="643268"/>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620" name="Google Shape;12461;p89">
                <a:extLst>
                  <a:ext uri="{FF2B5EF4-FFF2-40B4-BE49-F238E27FC236}">
                    <a16:creationId xmlns:a16="http://schemas.microsoft.com/office/drawing/2014/main" id="{88AFE184-75E7-608A-1697-6117F41E1B05}"/>
                  </a:ext>
                </a:extLst>
              </p:cNvPr>
              <p:cNvGrpSpPr/>
              <p:nvPr/>
            </p:nvGrpSpPr>
            <p:grpSpPr>
              <a:xfrm>
                <a:off x="5349172" y="1883391"/>
                <a:ext cx="646458" cy="646458"/>
                <a:chOff x="-4573475" y="2045850"/>
                <a:chExt cx="293800" cy="293800"/>
              </a:xfrm>
              <a:grpFill/>
            </p:grpSpPr>
            <p:sp>
              <p:nvSpPr>
                <p:cNvPr id="651" name="Google Shape;12462;p89">
                  <a:extLst>
                    <a:ext uri="{FF2B5EF4-FFF2-40B4-BE49-F238E27FC236}">
                      <a16:creationId xmlns:a16="http://schemas.microsoft.com/office/drawing/2014/main" id="{551B69EB-ED20-7BF5-37F1-792C4EFDA255}"/>
                    </a:ext>
                  </a:extLst>
                </p:cNvPr>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52" name="Google Shape;12463;p89">
                  <a:extLst>
                    <a:ext uri="{FF2B5EF4-FFF2-40B4-BE49-F238E27FC236}">
                      <a16:creationId xmlns:a16="http://schemas.microsoft.com/office/drawing/2014/main" id="{07A0B312-9356-5078-4BE5-A46AE3333481}"/>
                    </a:ext>
                  </a:extLst>
                </p:cNvPr>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621" name="Google Shape;12473;p89">
                <a:extLst>
                  <a:ext uri="{FF2B5EF4-FFF2-40B4-BE49-F238E27FC236}">
                    <a16:creationId xmlns:a16="http://schemas.microsoft.com/office/drawing/2014/main" id="{86B15F5E-9C4C-D7E8-0FFC-4C5B6669D698}"/>
                  </a:ext>
                </a:extLst>
              </p:cNvPr>
              <p:cNvGrpSpPr/>
              <p:nvPr/>
            </p:nvGrpSpPr>
            <p:grpSpPr>
              <a:xfrm>
                <a:off x="9511570" y="1885950"/>
                <a:ext cx="632212" cy="641343"/>
                <a:chOff x="-2777700" y="2049775"/>
                <a:chExt cx="287325" cy="291475"/>
              </a:xfrm>
              <a:grpFill/>
            </p:grpSpPr>
            <p:sp>
              <p:nvSpPr>
                <p:cNvPr id="648" name="Google Shape;12474;p89">
                  <a:extLst>
                    <a:ext uri="{FF2B5EF4-FFF2-40B4-BE49-F238E27FC236}">
                      <a16:creationId xmlns:a16="http://schemas.microsoft.com/office/drawing/2014/main" id="{6C567864-1AF2-5789-0B7D-42C8C3146A1E}"/>
                    </a:ext>
                  </a:extLst>
                </p:cNvPr>
                <p:cNvSpPr/>
                <p:nvPr/>
              </p:nvSpPr>
              <p:spPr>
                <a:xfrm>
                  <a:off x="-2777700" y="2049775"/>
                  <a:ext cx="287325" cy="291475"/>
                </a:xfrm>
                <a:custGeom>
                  <a:avLst/>
                  <a:gdLst/>
                  <a:ahLst/>
                  <a:cxnLst/>
                  <a:rect l="l" t="t" r="r" b="b"/>
                  <a:pathLst>
                    <a:path w="11493" h="11659" extrusionOk="0">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49" name="Google Shape;12475;p89">
                  <a:extLst>
                    <a:ext uri="{FF2B5EF4-FFF2-40B4-BE49-F238E27FC236}">
                      <a16:creationId xmlns:a16="http://schemas.microsoft.com/office/drawing/2014/main" id="{85706506-9686-EFCA-8A45-F70F9B17891F}"/>
                    </a:ext>
                  </a:extLst>
                </p:cNvPr>
                <p:cNvSpPr/>
                <p:nvPr/>
              </p:nvSpPr>
              <p:spPr>
                <a:xfrm>
                  <a:off x="-2694200" y="2221475"/>
                  <a:ext cx="69325" cy="68550"/>
                </a:xfrm>
                <a:custGeom>
                  <a:avLst/>
                  <a:gdLst/>
                  <a:ahLst/>
                  <a:cxnLst/>
                  <a:rect l="l" t="t" r="r" b="b"/>
                  <a:pathLst>
                    <a:path w="2773" h="2742" extrusionOk="0">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50" name="Google Shape;12476;p89">
                  <a:extLst>
                    <a:ext uri="{FF2B5EF4-FFF2-40B4-BE49-F238E27FC236}">
                      <a16:creationId xmlns:a16="http://schemas.microsoft.com/office/drawing/2014/main" id="{9193D1A7-BDEC-273E-BAC7-69366280AA8F}"/>
                    </a:ext>
                  </a:extLst>
                </p:cNvPr>
                <p:cNvSpPr/>
                <p:nvPr/>
              </p:nvSpPr>
              <p:spPr>
                <a:xfrm>
                  <a:off x="-2608350" y="2255350"/>
                  <a:ext cx="51200" cy="51225"/>
                </a:xfrm>
                <a:custGeom>
                  <a:avLst/>
                  <a:gdLst/>
                  <a:ahLst/>
                  <a:cxnLst/>
                  <a:rect l="l" t="t" r="r" b="b"/>
                  <a:pathLst>
                    <a:path w="2048" h="2049" extrusionOk="0">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622" name="Google Shape;12508;p89">
                <a:extLst>
                  <a:ext uri="{FF2B5EF4-FFF2-40B4-BE49-F238E27FC236}">
                    <a16:creationId xmlns:a16="http://schemas.microsoft.com/office/drawing/2014/main" id="{9699BEC6-EF3F-6427-145B-0EB606925A72}"/>
                  </a:ext>
                </a:extLst>
              </p:cNvPr>
              <p:cNvGrpSpPr/>
              <p:nvPr/>
            </p:nvGrpSpPr>
            <p:grpSpPr>
              <a:xfrm>
                <a:off x="6173618" y="1886830"/>
                <a:ext cx="643048" cy="639583"/>
                <a:chOff x="-4211975" y="2046625"/>
                <a:chExt cx="292250" cy="290675"/>
              </a:xfrm>
              <a:grpFill/>
            </p:grpSpPr>
            <p:sp>
              <p:nvSpPr>
                <p:cNvPr id="646" name="Google Shape;12509;p89">
                  <a:extLst>
                    <a:ext uri="{FF2B5EF4-FFF2-40B4-BE49-F238E27FC236}">
                      <a16:creationId xmlns:a16="http://schemas.microsoft.com/office/drawing/2014/main" id="{FCC3874F-F5E7-2E22-EB81-2FFA65AF2AB9}"/>
                    </a:ext>
                  </a:extLst>
                </p:cNvPr>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47" name="Google Shape;12510;p89">
                  <a:extLst>
                    <a:ext uri="{FF2B5EF4-FFF2-40B4-BE49-F238E27FC236}">
                      <a16:creationId xmlns:a16="http://schemas.microsoft.com/office/drawing/2014/main" id="{20731176-8661-D1CC-5319-E011A482639C}"/>
                    </a:ext>
                  </a:extLst>
                </p:cNvPr>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623" name="Google Shape;12519;p89">
                <a:extLst>
                  <a:ext uri="{FF2B5EF4-FFF2-40B4-BE49-F238E27FC236}">
                    <a16:creationId xmlns:a16="http://schemas.microsoft.com/office/drawing/2014/main" id="{B85358EE-8D59-F2CB-B405-786105310DE2}"/>
                  </a:ext>
                </a:extLst>
              </p:cNvPr>
              <p:cNvSpPr/>
              <p:nvPr/>
            </p:nvSpPr>
            <p:spPr>
              <a:xfrm>
                <a:off x="10331675" y="1884054"/>
                <a:ext cx="608338" cy="644753"/>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624" name="Google Shape;12532;p89">
                <a:extLst>
                  <a:ext uri="{FF2B5EF4-FFF2-40B4-BE49-F238E27FC236}">
                    <a16:creationId xmlns:a16="http://schemas.microsoft.com/office/drawing/2014/main" id="{7F5D2CFC-9014-D449-C4B0-BF6175074F68}"/>
                  </a:ext>
                </a:extLst>
              </p:cNvPr>
              <p:cNvGrpSpPr/>
              <p:nvPr/>
            </p:nvGrpSpPr>
            <p:grpSpPr>
              <a:xfrm>
                <a:off x="2875060" y="1885975"/>
                <a:ext cx="644752" cy="641288"/>
                <a:chOff x="-5635200" y="2037975"/>
                <a:chExt cx="293025" cy="291450"/>
              </a:xfrm>
              <a:grpFill/>
            </p:grpSpPr>
            <p:sp>
              <p:nvSpPr>
                <p:cNvPr id="644" name="Google Shape;12533;p89">
                  <a:extLst>
                    <a:ext uri="{FF2B5EF4-FFF2-40B4-BE49-F238E27FC236}">
                      <a16:creationId xmlns:a16="http://schemas.microsoft.com/office/drawing/2014/main" id="{3CFF04ED-AFA5-0CF0-693B-D6AB1B0D5B44}"/>
                    </a:ext>
                  </a:extLst>
                </p:cNvPr>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45" name="Google Shape;12534;p89">
                  <a:extLst>
                    <a:ext uri="{FF2B5EF4-FFF2-40B4-BE49-F238E27FC236}">
                      <a16:creationId xmlns:a16="http://schemas.microsoft.com/office/drawing/2014/main" id="{9106F9CE-12D7-F1F4-1965-A3A136A48998}"/>
                    </a:ext>
                  </a:extLst>
                </p:cNvPr>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625" name="Google Shape;12543;p89">
                <a:extLst>
                  <a:ext uri="{FF2B5EF4-FFF2-40B4-BE49-F238E27FC236}">
                    <a16:creationId xmlns:a16="http://schemas.microsoft.com/office/drawing/2014/main" id="{D4A0D4D1-DD93-1FC4-9132-3E8C1264623C}"/>
                  </a:ext>
                </a:extLst>
              </p:cNvPr>
              <p:cNvGrpSpPr/>
              <p:nvPr/>
            </p:nvGrpSpPr>
            <p:grpSpPr>
              <a:xfrm>
                <a:off x="6983557" y="1885975"/>
                <a:ext cx="644752" cy="641288"/>
                <a:chOff x="-3854375" y="2046625"/>
                <a:chExt cx="293025" cy="291450"/>
              </a:xfrm>
              <a:grpFill/>
            </p:grpSpPr>
            <p:sp>
              <p:nvSpPr>
                <p:cNvPr id="642" name="Google Shape;12544;p89">
                  <a:extLst>
                    <a:ext uri="{FF2B5EF4-FFF2-40B4-BE49-F238E27FC236}">
                      <a16:creationId xmlns:a16="http://schemas.microsoft.com/office/drawing/2014/main" id="{28AD072F-05C1-D26A-0D7A-4B8C2CCD5B99}"/>
                    </a:ext>
                  </a:extLst>
                </p:cNvPr>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43" name="Google Shape;12545;p89">
                  <a:extLst>
                    <a:ext uri="{FF2B5EF4-FFF2-40B4-BE49-F238E27FC236}">
                      <a16:creationId xmlns:a16="http://schemas.microsoft.com/office/drawing/2014/main" id="{0A5C355B-55D8-4980-C859-B84E1D3E4488}"/>
                    </a:ext>
                  </a:extLst>
                </p:cNvPr>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626" name="Google Shape;12552;p89">
                <a:extLst>
                  <a:ext uri="{FF2B5EF4-FFF2-40B4-BE49-F238E27FC236}">
                    <a16:creationId xmlns:a16="http://schemas.microsoft.com/office/drawing/2014/main" id="{7DFE4A74-91DE-3543-7A91-BC0AD1F7E9E9}"/>
                  </a:ext>
                </a:extLst>
              </p:cNvPr>
              <p:cNvSpPr/>
              <p:nvPr/>
            </p:nvSpPr>
            <p:spPr>
              <a:xfrm>
                <a:off x="11151816" y="1962933"/>
                <a:ext cx="642992" cy="486989"/>
              </a:xfrm>
              <a:custGeom>
                <a:avLst/>
                <a:gdLst/>
                <a:ahLst/>
                <a:cxnLst/>
                <a:rect l="l" t="t" r="r" b="b"/>
                <a:pathLst>
                  <a:path w="11689" h="8853" extrusionOk="0">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627" name="Google Shape;12561;p89">
                <a:extLst>
                  <a:ext uri="{FF2B5EF4-FFF2-40B4-BE49-F238E27FC236}">
                    <a16:creationId xmlns:a16="http://schemas.microsoft.com/office/drawing/2014/main" id="{727080B8-5D10-C152-BA93-5B0BC80C6E23}"/>
                  </a:ext>
                </a:extLst>
              </p:cNvPr>
              <p:cNvGrpSpPr/>
              <p:nvPr/>
            </p:nvGrpSpPr>
            <p:grpSpPr>
              <a:xfrm>
                <a:off x="3710685" y="1885124"/>
                <a:ext cx="643048" cy="642992"/>
                <a:chOff x="-5276050" y="2037975"/>
                <a:chExt cx="292250" cy="292225"/>
              </a:xfrm>
              <a:grpFill/>
            </p:grpSpPr>
            <p:sp>
              <p:nvSpPr>
                <p:cNvPr id="639" name="Google Shape;12562;p89">
                  <a:extLst>
                    <a:ext uri="{FF2B5EF4-FFF2-40B4-BE49-F238E27FC236}">
                      <a16:creationId xmlns:a16="http://schemas.microsoft.com/office/drawing/2014/main" id="{8225CA2C-5396-A131-2C61-C49A2C4D122A}"/>
                    </a:ext>
                  </a:extLst>
                </p:cNvPr>
                <p:cNvSpPr/>
                <p:nvPr/>
              </p:nvSpPr>
              <p:spPr>
                <a:xfrm>
                  <a:off x="-5102775" y="2211250"/>
                  <a:ext cx="51225" cy="49650"/>
                </a:xfrm>
                <a:custGeom>
                  <a:avLst/>
                  <a:gdLst/>
                  <a:ahLst/>
                  <a:cxnLst/>
                  <a:rect l="l" t="t" r="r" b="b"/>
                  <a:pathLst>
                    <a:path w="2049" h="1986" extrusionOk="0">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40" name="Google Shape;12563;p89">
                  <a:extLst>
                    <a:ext uri="{FF2B5EF4-FFF2-40B4-BE49-F238E27FC236}">
                      <a16:creationId xmlns:a16="http://schemas.microsoft.com/office/drawing/2014/main" id="{9809FEC8-4244-08BF-4B6C-796C38534683}"/>
                    </a:ext>
                  </a:extLst>
                </p:cNvPr>
                <p:cNvSpPr/>
                <p:nvPr/>
              </p:nvSpPr>
              <p:spPr>
                <a:xfrm>
                  <a:off x="-5224050" y="2107875"/>
                  <a:ext cx="51200" cy="49825"/>
                </a:xfrm>
                <a:custGeom>
                  <a:avLst/>
                  <a:gdLst/>
                  <a:ahLst/>
                  <a:cxnLst/>
                  <a:rect l="l" t="t" r="r" b="b"/>
                  <a:pathLst>
                    <a:path w="2048" h="1992" extrusionOk="0">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41" name="Google Shape;12564;p89">
                  <a:extLst>
                    <a:ext uri="{FF2B5EF4-FFF2-40B4-BE49-F238E27FC236}">
                      <a16:creationId xmlns:a16="http://schemas.microsoft.com/office/drawing/2014/main" id="{E43D131F-CAA2-2F91-BC47-8E9D421706E4}"/>
                    </a:ext>
                  </a:extLst>
                </p:cNvPr>
                <p:cNvSpPr/>
                <p:nvPr/>
              </p:nvSpPr>
              <p:spPr>
                <a:xfrm>
                  <a:off x="-5276050" y="2037975"/>
                  <a:ext cx="292250" cy="292225"/>
                </a:xfrm>
                <a:custGeom>
                  <a:avLst/>
                  <a:gdLst/>
                  <a:ahLst/>
                  <a:cxnLst/>
                  <a:rect l="l" t="t" r="r" b="b"/>
                  <a:pathLst>
                    <a:path w="11690" h="11689" extrusionOk="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628" name="Google Shape;12567;p89">
                <a:extLst>
                  <a:ext uri="{FF2B5EF4-FFF2-40B4-BE49-F238E27FC236}">
                    <a16:creationId xmlns:a16="http://schemas.microsoft.com/office/drawing/2014/main" id="{E74B94FE-EB7D-DADB-7AE0-A939B2170D5A}"/>
                  </a:ext>
                </a:extLst>
              </p:cNvPr>
              <p:cNvGrpSpPr/>
              <p:nvPr/>
            </p:nvGrpSpPr>
            <p:grpSpPr>
              <a:xfrm>
                <a:off x="7915085" y="1885975"/>
                <a:ext cx="493975" cy="641288"/>
                <a:chOff x="-3462150" y="2046625"/>
                <a:chExt cx="224500" cy="291450"/>
              </a:xfrm>
              <a:grpFill/>
            </p:grpSpPr>
            <p:sp>
              <p:nvSpPr>
                <p:cNvPr id="632" name="Google Shape;12568;p89">
                  <a:extLst>
                    <a:ext uri="{FF2B5EF4-FFF2-40B4-BE49-F238E27FC236}">
                      <a16:creationId xmlns:a16="http://schemas.microsoft.com/office/drawing/2014/main" id="{5F33D965-49AA-A838-F33E-40D23DB42313}"/>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33" name="Google Shape;12569;p89">
                  <a:extLst>
                    <a:ext uri="{FF2B5EF4-FFF2-40B4-BE49-F238E27FC236}">
                      <a16:creationId xmlns:a16="http://schemas.microsoft.com/office/drawing/2014/main" id="{F1AE8DD0-EF4C-C215-1663-4CD5C36E6D37}"/>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34" name="Google Shape;12570;p89">
                  <a:extLst>
                    <a:ext uri="{FF2B5EF4-FFF2-40B4-BE49-F238E27FC236}">
                      <a16:creationId xmlns:a16="http://schemas.microsoft.com/office/drawing/2014/main" id="{69431A95-99B4-45BB-25D1-0EBC982E1ED3}"/>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35" name="Google Shape;12571;p89">
                  <a:extLst>
                    <a:ext uri="{FF2B5EF4-FFF2-40B4-BE49-F238E27FC236}">
                      <a16:creationId xmlns:a16="http://schemas.microsoft.com/office/drawing/2014/main" id="{8574DE2F-556B-445C-1768-8A723EC39AAE}"/>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36" name="Google Shape;12572;p89">
                  <a:extLst>
                    <a:ext uri="{FF2B5EF4-FFF2-40B4-BE49-F238E27FC236}">
                      <a16:creationId xmlns:a16="http://schemas.microsoft.com/office/drawing/2014/main" id="{8960D6F5-C861-7F68-42AD-3E1D71E45919}"/>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37" name="Google Shape;12573;p89">
                  <a:extLst>
                    <a:ext uri="{FF2B5EF4-FFF2-40B4-BE49-F238E27FC236}">
                      <a16:creationId xmlns:a16="http://schemas.microsoft.com/office/drawing/2014/main" id="{4BC15090-B319-008A-586C-5BD1E8A476A3}"/>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38" name="Google Shape;12574;p89">
                  <a:extLst>
                    <a:ext uri="{FF2B5EF4-FFF2-40B4-BE49-F238E27FC236}">
                      <a16:creationId xmlns:a16="http://schemas.microsoft.com/office/drawing/2014/main" id="{63A689F3-7A90-F2DE-830C-7CDB7A39B205}"/>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629" name="Google Shape;12602;p89">
                <a:extLst>
                  <a:ext uri="{FF2B5EF4-FFF2-40B4-BE49-F238E27FC236}">
                    <a16:creationId xmlns:a16="http://schemas.microsoft.com/office/drawing/2014/main" id="{978F88AA-46B9-95E8-E0C4-AD7E7D39D2F9}"/>
                  </a:ext>
                </a:extLst>
              </p:cNvPr>
              <p:cNvGrpSpPr/>
              <p:nvPr/>
            </p:nvGrpSpPr>
            <p:grpSpPr>
              <a:xfrm>
                <a:off x="2063594" y="1908370"/>
                <a:ext cx="624120" cy="625775"/>
                <a:chOff x="6679825" y="2693700"/>
                <a:chExt cx="257875" cy="258575"/>
              </a:xfrm>
              <a:grpFill/>
            </p:grpSpPr>
            <p:sp>
              <p:nvSpPr>
                <p:cNvPr id="630" name="Google Shape;12603;p89">
                  <a:extLst>
                    <a:ext uri="{FF2B5EF4-FFF2-40B4-BE49-F238E27FC236}">
                      <a16:creationId xmlns:a16="http://schemas.microsoft.com/office/drawing/2014/main" id="{4257B825-71FB-FEC7-EE09-59F86CB9EA5A}"/>
                    </a:ext>
                  </a:extLst>
                </p:cNvPr>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31" name="Google Shape;12604;p89">
                  <a:extLst>
                    <a:ext uri="{FF2B5EF4-FFF2-40B4-BE49-F238E27FC236}">
                      <a16:creationId xmlns:a16="http://schemas.microsoft.com/office/drawing/2014/main" id="{219D29A8-27E7-EA57-DC99-D93B7359D44A}"/>
                    </a:ext>
                  </a:extLst>
                </p:cNvPr>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grpSp>
          <p:nvGrpSpPr>
            <p:cNvPr id="476" name="Group 475">
              <a:extLst>
                <a:ext uri="{FF2B5EF4-FFF2-40B4-BE49-F238E27FC236}">
                  <a16:creationId xmlns:a16="http://schemas.microsoft.com/office/drawing/2014/main" id="{C79CE97A-17CD-096F-06FB-CB42E358156E}"/>
                </a:ext>
              </a:extLst>
            </p:cNvPr>
            <p:cNvGrpSpPr/>
            <p:nvPr/>
          </p:nvGrpSpPr>
          <p:grpSpPr>
            <a:xfrm>
              <a:off x="401737" y="2551020"/>
              <a:ext cx="11393071" cy="646514"/>
              <a:chOff x="401737" y="2659314"/>
              <a:chExt cx="11393071" cy="646514"/>
            </a:xfrm>
            <a:grpFill/>
          </p:grpSpPr>
          <p:grpSp>
            <p:nvGrpSpPr>
              <p:cNvPr id="564" name="Google Shape;12423;p89">
                <a:extLst>
                  <a:ext uri="{FF2B5EF4-FFF2-40B4-BE49-F238E27FC236}">
                    <a16:creationId xmlns:a16="http://schemas.microsoft.com/office/drawing/2014/main" id="{5C9923CB-33C4-FB9A-8697-DBCFC39347C9}"/>
                  </a:ext>
                </a:extLst>
              </p:cNvPr>
              <p:cNvGrpSpPr/>
              <p:nvPr/>
            </p:nvGrpSpPr>
            <p:grpSpPr>
              <a:xfrm>
                <a:off x="401737" y="2661924"/>
                <a:ext cx="649923" cy="641288"/>
                <a:chOff x="-6713450" y="2397900"/>
                <a:chExt cx="295375" cy="291450"/>
              </a:xfrm>
              <a:grpFill/>
            </p:grpSpPr>
            <p:sp>
              <p:nvSpPr>
                <p:cNvPr id="614" name="Google Shape;12424;p89">
                  <a:extLst>
                    <a:ext uri="{FF2B5EF4-FFF2-40B4-BE49-F238E27FC236}">
                      <a16:creationId xmlns:a16="http://schemas.microsoft.com/office/drawing/2014/main" id="{676FAC45-C746-B09B-CC8E-751252FD73FB}"/>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15" name="Google Shape;12425;p89">
                  <a:extLst>
                    <a:ext uri="{FF2B5EF4-FFF2-40B4-BE49-F238E27FC236}">
                      <a16:creationId xmlns:a16="http://schemas.microsoft.com/office/drawing/2014/main" id="{1468B595-3D9A-CB85-779F-F5703951D088}"/>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565" name="Google Shape;12430;p89">
                <a:extLst>
                  <a:ext uri="{FF2B5EF4-FFF2-40B4-BE49-F238E27FC236}">
                    <a16:creationId xmlns:a16="http://schemas.microsoft.com/office/drawing/2014/main" id="{4AAF84BC-32F9-34E0-639B-6589E83005D8}"/>
                  </a:ext>
                </a:extLst>
              </p:cNvPr>
              <p:cNvSpPr/>
              <p:nvPr/>
            </p:nvSpPr>
            <p:spPr>
              <a:xfrm>
                <a:off x="4525976" y="2662556"/>
                <a:ext cx="641288" cy="639583"/>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566" name="Google Shape;12438;p89">
                <a:extLst>
                  <a:ext uri="{FF2B5EF4-FFF2-40B4-BE49-F238E27FC236}">
                    <a16:creationId xmlns:a16="http://schemas.microsoft.com/office/drawing/2014/main" id="{C512340C-1D83-97AA-A0AB-7E2BA53B5F7C}"/>
                  </a:ext>
                </a:extLst>
              </p:cNvPr>
              <p:cNvGrpSpPr/>
              <p:nvPr/>
            </p:nvGrpSpPr>
            <p:grpSpPr>
              <a:xfrm>
                <a:off x="8665202" y="2661183"/>
                <a:ext cx="641288" cy="642773"/>
                <a:chOff x="-3137650" y="2408950"/>
                <a:chExt cx="291450" cy="292125"/>
              </a:xfrm>
              <a:grpFill/>
            </p:grpSpPr>
            <p:sp>
              <p:nvSpPr>
                <p:cNvPr id="609" name="Google Shape;12439;p89">
                  <a:extLst>
                    <a:ext uri="{FF2B5EF4-FFF2-40B4-BE49-F238E27FC236}">
                      <a16:creationId xmlns:a16="http://schemas.microsoft.com/office/drawing/2014/main" id="{626C73F2-642E-C92B-9400-6185D4DF7769}"/>
                    </a:ext>
                  </a:extLst>
                </p:cNvPr>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10" name="Google Shape;12440;p89">
                  <a:extLst>
                    <a:ext uri="{FF2B5EF4-FFF2-40B4-BE49-F238E27FC236}">
                      <a16:creationId xmlns:a16="http://schemas.microsoft.com/office/drawing/2014/main" id="{809303BC-F836-F0AB-1FC1-963BB0C2FD1D}"/>
                    </a:ext>
                  </a:extLst>
                </p:cNvPr>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11" name="Google Shape;12441;p89">
                  <a:extLst>
                    <a:ext uri="{FF2B5EF4-FFF2-40B4-BE49-F238E27FC236}">
                      <a16:creationId xmlns:a16="http://schemas.microsoft.com/office/drawing/2014/main" id="{236DA8B8-9354-B0AE-4CD7-FF57E44E7A72}"/>
                    </a:ext>
                  </a:extLst>
                </p:cNvPr>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12" name="Google Shape;12442;p89">
                  <a:extLst>
                    <a:ext uri="{FF2B5EF4-FFF2-40B4-BE49-F238E27FC236}">
                      <a16:creationId xmlns:a16="http://schemas.microsoft.com/office/drawing/2014/main" id="{D8BF3911-2A33-1F0C-3206-136776517D31}"/>
                    </a:ext>
                  </a:extLst>
                </p:cNvPr>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13" name="Google Shape;12443;p89">
                  <a:extLst>
                    <a:ext uri="{FF2B5EF4-FFF2-40B4-BE49-F238E27FC236}">
                      <a16:creationId xmlns:a16="http://schemas.microsoft.com/office/drawing/2014/main" id="{1793ADB4-AB22-E4CE-3D42-3224BBBDF482}"/>
                    </a:ext>
                  </a:extLst>
                </p:cNvPr>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567" name="Google Shape;12455;p89">
                <a:extLst>
                  <a:ext uri="{FF2B5EF4-FFF2-40B4-BE49-F238E27FC236}">
                    <a16:creationId xmlns:a16="http://schemas.microsoft.com/office/drawing/2014/main" id="{8F5C8250-684A-70A8-5911-DACE9C468F3E}"/>
                  </a:ext>
                </a:extLst>
              </p:cNvPr>
              <p:cNvSpPr/>
              <p:nvPr/>
            </p:nvSpPr>
            <p:spPr>
              <a:xfrm>
                <a:off x="1223364" y="2660190"/>
                <a:ext cx="648218" cy="644314"/>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568" name="Google Shape;12464;p89">
                <a:extLst>
                  <a:ext uri="{FF2B5EF4-FFF2-40B4-BE49-F238E27FC236}">
                    <a16:creationId xmlns:a16="http://schemas.microsoft.com/office/drawing/2014/main" id="{BC011D7F-9A7B-459F-D343-780E53FAB551}"/>
                  </a:ext>
                </a:extLst>
              </p:cNvPr>
              <p:cNvGrpSpPr/>
              <p:nvPr/>
            </p:nvGrpSpPr>
            <p:grpSpPr>
              <a:xfrm>
                <a:off x="5348293" y="2659314"/>
                <a:ext cx="648218" cy="646514"/>
                <a:chOff x="-4570325" y="2405775"/>
                <a:chExt cx="294600" cy="293825"/>
              </a:xfrm>
              <a:grpFill/>
            </p:grpSpPr>
            <p:sp>
              <p:nvSpPr>
                <p:cNvPr id="607" name="Google Shape;12465;p89">
                  <a:extLst>
                    <a:ext uri="{FF2B5EF4-FFF2-40B4-BE49-F238E27FC236}">
                      <a16:creationId xmlns:a16="http://schemas.microsoft.com/office/drawing/2014/main" id="{372AA4E3-5773-3CC9-920E-EA871657B7C4}"/>
                    </a:ext>
                  </a:extLst>
                </p:cNvPr>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08" name="Google Shape;12466;p89">
                  <a:extLst>
                    <a:ext uri="{FF2B5EF4-FFF2-40B4-BE49-F238E27FC236}">
                      <a16:creationId xmlns:a16="http://schemas.microsoft.com/office/drawing/2014/main" id="{431BB44A-650B-3F4A-0C0A-4EB0D6C0FD91}"/>
                    </a:ext>
                  </a:extLst>
                </p:cNvPr>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569" name="Google Shape;12477;p89">
                <a:extLst>
                  <a:ext uri="{FF2B5EF4-FFF2-40B4-BE49-F238E27FC236}">
                    <a16:creationId xmlns:a16="http://schemas.microsoft.com/office/drawing/2014/main" id="{807C4D4B-4B4C-5AC1-37F3-3039ED0BE4E1}"/>
                  </a:ext>
                </a:extLst>
              </p:cNvPr>
              <p:cNvGrpSpPr/>
              <p:nvPr/>
            </p:nvGrpSpPr>
            <p:grpSpPr>
              <a:xfrm>
                <a:off x="9506180" y="2661954"/>
                <a:ext cx="642992" cy="641232"/>
                <a:chOff x="-2571737" y="2403625"/>
                <a:chExt cx="292225" cy="291425"/>
              </a:xfrm>
              <a:grpFill/>
            </p:grpSpPr>
            <p:sp>
              <p:nvSpPr>
                <p:cNvPr id="600" name="Google Shape;12478;p89">
                  <a:extLst>
                    <a:ext uri="{FF2B5EF4-FFF2-40B4-BE49-F238E27FC236}">
                      <a16:creationId xmlns:a16="http://schemas.microsoft.com/office/drawing/2014/main" id="{C2BA814A-14CC-2A10-EDA1-941003E7E476}"/>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01" name="Google Shape;12479;p89">
                  <a:extLst>
                    <a:ext uri="{FF2B5EF4-FFF2-40B4-BE49-F238E27FC236}">
                      <a16:creationId xmlns:a16="http://schemas.microsoft.com/office/drawing/2014/main" id="{C3057708-B0CD-45C5-8085-6CF06DE57308}"/>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02" name="Google Shape;12480;p89">
                  <a:extLst>
                    <a:ext uri="{FF2B5EF4-FFF2-40B4-BE49-F238E27FC236}">
                      <a16:creationId xmlns:a16="http://schemas.microsoft.com/office/drawing/2014/main" id="{78C3C1A0-F0BD-50AE-669A-4EF79583756A}"/>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03" name="Google Shape;12481;p89">
                  <a:extLst>
                    <a:ext uri="{FF2B5EF4-FFF2-40B4-BE49-F238E27FC236}">
                      <a16:creationId xmlns:a16="http://schemas.microsoft.com/office/drawing/2014/main" id="{E5D43975-3506-7B20-4AEA-B8AF766B2816}"/>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04" name="Google Shape;12482;p89">
                  <a:extLst>
                    <a:ext uri="{FF2B5EF4-FFF2-40B4-BE49-F238E27FC236}">
                      <a16:creationId xmlns:a16="http://schemas.microsoft.com/office/drawing/2014/main" id="{F735D201-8F6F-41C5-62FC-E62E499790F6}"/>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05" name="Google Shape;12483;p89">
                  <a:extLst>
                    <a:ext uri="{FF2B5EF4-FFF2-40B4-BE49-F238E27FC236}">
                      <a16:creationId xmlns:a16="http://schemas.microsoft.com/office/drawing/2014/main" id="{4D781F73-CF8F-4D17-DA9F-51AB1977C757}"/>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606" name="Google Shape;12484;p89">
                  <a:extLst>
                    <a:ext uri="{FF2B5EF4-FFF2-40B4-BE49-F238E27FC236}">
                      <a16:creationId xmlns:a16="http://schemas.microsoft.com/office/drawing/2014/main" id="{CF812D41-DFEC-D9DA-954C-57B31B662F9E}"/>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570" name="Google Shape;12511;p89">
                <a:extLst>
                  <a:ext uri="{FF2B5EF4-FFF2-40B4-BE49-F238E27FC236}">
                    <a16:creationId xmlns:a16="http://schemas.microsoft.com/office/drawing/2014/main" id="{D4B162E9-29E0-2D15-90D7-D04738FCD414}"/>
                  </a:ext>
                </a:extLst>
              </p:cNvPr>
              <p:cNvGrpSpPr/>
              <p:nvPr/>
            </p:nvGrpSpPr>
            <p:grpSpPr>
              <a:xfrm>
                <a:off x="6249888" y="2659314"/>
                <a:ext cx="490509" cy="646514"/>
                <a:chOff x="-4178875" y="2405775"/>
                <a:chExt cx="222925" cy="293825"/>
              </a:xfrm>
              <a:grpFill/>
            </p:grpSpPr>
            <p:sp>
              <p:nvSpPr>
                <p:cNvPr id="597" name="Google Shape;12512;p89">
                  <a:extLst>
                    <a:ext uri="{FF2B5EF4-FFF2-40B4-BE49-F238E27FC236}">
                      <a16:creationId xmlns:a16="http://schemas.microsoft.com/office/drawing/2014/main" id="{E9F18254-B020-1029-7327-8A2E406EBA65}"/>
                    </a:ext>
                  </a:extLst>
                </p:cNvPr>
                <p:cNvSpPr/>
                <p:nvPr/>
              </p:nvSpPr>
              <p:spPr>
                <a:xfrm>
                  <a:off x="-4178875" y="2405775"/>
                  <a:ext cx="222925" cy="293825"/>
                </a:xfrm>
                <a:custGeom>
                  <a:avLst/>
                  <a:gdLst/>
                  <a:ahLst/>
                  <a:cxnLst/>
                  <a:rect l="l" t="t" r="r" b="b"/>
                  <a:pathLst>
                    <a:path w="8917" h="11753" extrusionOk="0">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98" name="Google Shape;12513;p89">
                  <a:extLst>
                    <a:ext uri="{FF2B5EF4-FFF2-40B4-BE49-F238E27FC236}">
                      <a16:creationId xmlns:a16="http://schemas.microsoft.com/office/drawing/2014/main" id="{A5F056DA-37E3-2F07-F17E-E36785A2B82E}"/>
                    </a:ext>
                  </a:extLst>
                </p:cNvPr>
                <p:cNvSpPr/>
                <p:nvPr/>
              </p:nvSpPr>
              <p:spPr>
                <a:xfrm>
                  <a:off x="-4093025" y="2491650"/>
                  <a:ext cx="51225" cy="51200"/>
                </a:xfrm>
                <a:custGeom>
                  <a:avLst/>
                  <a:gdLst/>
                  <a:ahLst/>
                  <a:cxnLst/>
                  <a:rect l="l" t="t" r="r" b="b"/>
                  <a:pathLst>
                    <a:path w="2049" h="2048" extrusionOk="0">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99" name="Google Shape;12514;p89">
                  <a:extLst>
                    <a:ext uri="{FF2B5EF4-FFF2-40B4-BE49-F238E27FC236}">
                      <a16:creationId xmlns:a16="http://schemas.microsoft.com/office/drawing/2014/main" id="{5C90FEA6-66B3-0848-44D0-78D85B67ADB1}"/>
                    </a:ext>
                  </a:extLst>
                </p:cNvPr>
                <p:cNvSpPr/>
                <p:nvPr/>
              </p:nvSpPr>
              <p:spPr>
                <a:xfrm>
                  <a:off x="-4145800" y="2439650"/>
                  <a:ext cx="155975" cy="155200"/>
                </a:xfrm>
                <a:custGeom>
                  <a:avLst/>
                  <a:gdLst/>
                  <a:ahLst/>
                  <a:cxnLst/>
                  <a:rect l="l" t="t" r="r" b="b"/>
                  <a:pathLst>
                    <a:path w="6239" h="6208" extrusionOk="0">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571" name="Google Shape;12520;p89">
                <a:extLst>
                  <a:ext uri="{FF2B5EF4-FFF2-40B4-BE49-F238E27FC236}">
                    <a16:creationId xmlns:a16="http://schemas.microsoft.com/office/drawing/2014/main" id="{4724344A-1838-C390-788D-C6F8D0DA4DA4}"/>
                  </a:ext>
                </a:extLst>
              </p:cNvPr>
              <p:cNvGrpSpPr/>
              <p:nvPr/>
            </p:nvGrpSpPr>
            <p:grpSpPr>
              <a:xfrm>
                <a:off x="10314963" y="2661925"/>
                <a:ext cx="641288" cy="641288"/>
                <a:chOff x="-2419325" y="2408150"/>
                <a:chExt cx="291450" cy="291450"/>
              </a:xfrm>
              <a:grpFill/>
            </p:grpSpPr>
            <p:sp>
              <p:nvSpPr>
                <p:cNvPr id="590" name="Google Shape;12521;p89">
                  <a:extLst>
                    <a:ext uri="{FF2B5EF4-FFF2-40B4-BE49-F238E27FC236}">
                      <a16:creationId xmlns:a16="http://schemas.microsoft.com/office/drawing/2014/main" id="{5AEC82BE-CBD8-4A1D-DB60-24C2D7A99E0F}"/>
                    </a:ext>
                  </a:extLst>
                </p:cNvPr>
                <p:cNvSpPr/>
                <p:nvPr/>
              </p:nvSpPr>
              <p:spPr>
                <a:xfrm>
                  <a:off x="-2419325" y="2408150"/>
                  <a:ext cx="291450" cy="291450"/>
                </a:xfrm>
                <a:custGeom>
                  <a:avLst/>
                  <a:gdLst/>
                  <a:ahLst/>
                  <a:cxnLst/>
                  <a:rect l="l" t="t" r="r" b="b"/>
                  <a:pathLst>
                    <a:path w="11658" h="11658" extrusionOk="0">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91" name="Google Shape;12522;p89">
                  <a:extLst>
                    <a:ext uri="{FF2B5EF4-FFF2-40B4-BE49-F238E27FC236}">
                      <a16:creationId xmlns:a16="http://schemas.microsoft.com/office/drawing/2014/main" id="{B1EB715D-EB0B-84B1-1A43-ADB7C1E9713F}"/>
                    </a:ext>
                  </a:extLst>
                </p:cNvPr>
                <p:cNvSpPr/>
                <p:nvPr/>
              </p:nvSpPr>
              <p:spPr>
                <a:xfrm>
                  <a:off x="-2385475" y="2444375"/>
                  <a:ext cx="173325" cy="86675"/>
                </a:xfrm>
                <a:custGeom>
                  <a:avLst/>
                  <a:gdLst/>
                  <a:ahLst/>
                  <a:cxnLst/>
                  <a:rect l="l" t="t" r="r" b="b"/>
                  <a:pathLst>
                    <a:path w="6933" h="3467" extrusionOk="0">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92" name="Google Shape;12523;p89">
                  <a:extLst>
                    <a:ext uri="{FF2B5EF4-FFF2-40B4-BE49-F238E27FC236}">
                      <a16:creationId xmlns:a16="http://schemas.microsoft.com/office/drawing/2014/main" id="{D8D26EF5-845C-0354-4A26-4BFC6C76E652}"/>
                    </a:ext>
                  </a:extLst>
                </p:cNvPr>
                <p:cNvSpPr/>
                <p:nvPr/>
              </p:nvSpPr>
              <p:spPr>
                <a:xfrm>
                  <a:off x="-2385475" y="2545975"/>
                  <a:ext cx="86675" cy="86675"/>
                </a:xfrm>
                <a:custGeom>
                  <a:avLst/>
                  <a:gdLst/>
                  <a:ahLst/>
                  <a:cxnLst/>
                  <a:rect l="l" t="t" r="r" b="b"/>
                  <a:pathLst>
                    <a:path w="3467" h="3467" extrusionOk="0">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93" name="Google Shape;12524;p89">
                  <a:extLst>
                    <a:ext uri="{FF2B5EF4-FFF2-40B4-BE49-F238E27FC236}">
                      <a16:creationId xmlns:a16="http://schemas.microsoft.com/office/drawing/2014/main" id="{42B43724-B472-435C-0F2B-1DB50EBE3B7C}"/>
                    </a:ext>
                  </a:extLst>
                </p:cNvPr>
                <p:cNvSpPr/>
                <p:nvPr/>
              </p:nvSpPr>
              <p:spPr>
                <a:xfrm>
                  <a:off x="-2281500" y="25467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94" name="Google Shape;12525;p89">
                  <a:extLst>
                    <a:ext uri="{FF2B5EF4-FFF2-40B4-BE49-F238E27FC236}">
                      <a16:creationId xmlns:a16="http://schemas.microsoft.com/office/drawing/2014/main" id="{7739596A-098C-E616-078E-3AE7DF39811A}"/>
                    </a:ext>
                  </a:extLst>
                </p:cNvPr>
                <p:cNvSpPr/>
                <p:nvPr/>
              </p:nvSpPr>
              <p:spPr>
                <a:xfrm>
                  <a:off x="-2281500" y="2581425"/>
                  <a:ext cx="69350" cy="18150"/>
                </a:xfrm>
                <a:custGeom>
                  <a:avLst/>
                  <a:gdLst/>
                  <a:ahLst/>
                  <a:cxnLst/>
                  <a:rect l="l" t="t" r="r" b="b"/>
                  <a:pathLst>
                    <a:path w="2774" h="726" extrusionOk="0">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95" name="Google Shape;12526;p89">
                  <a:extLst>
                    <a:ext uri="{FF2B5EF4-FFF2-40B4-BE49-F238E27FC236}">
                      <a16:creationId xmlns:a16="http://schemas.microsoft.com/office/drawing/2014/main" id="{5224A5DC-A196-606D-6CE7-EBF777A23C35}"/>
                    </a:ext>
                  </a:extLst>
                </p:cNvPr>
                <p:cNvSpPr/>
                <p:nvPr/>
              </p:nvSpPr>
              <p:spPr>
                <a:xfrm>
                  <a:off x="-2281500" y="2616075"/>
                  <a:ext cx="69350" cy="17350"/>
                </a:xfrm>
                <a:custGeom>
                  <a:avLst/>
                  <a:gdLst/>
                  <a:ahLst/>
                  <a:cxnLst/>
                  <a:rect l="l" t="t" r="r" b="b"/>
                  <a:pathLst>
                    <a:path w="2774" h="694" extrusionOk="0">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96" name="Google Shape;12527;p89">
                  <a:extLst>
                    <a:ext uri="{FF2B5EF4-FFF2-40B4-BE49-F238E27FC236}">
                      <a16:creationId xmlns:a16="http://schemas.microsoft.com/office/drawing/2014/main" id="{D53B987D-B704-7A44-9430-295756DD4B02}"/>
                    </a:ext>
                  </a:extLst>
                </p:cNvPr>
                <p:cNvSpPr/>
                <p:nvPr/>
              </p:nvSpPr>
              <p:spPr>
                <a:xfrm>
                  <a:off x="-2385475" y="2649150"/>
                  <a:ext cx="173325" cy="18150"/>
                </a:xfrm>
                <a:custGeom>
                  <a:avLst/>
                  <a:gdLst/>
                  <a:ahLst/>
                  <a:cxnLst/>
                  <a:rect l="l" t="t" r="r" b="b"/>
                  <a:pathLst>
                    <a:path w="6933" h="726" extrusionOk="0">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572" name="Google Shape;12535;p89">
                <a:extLst>
                  <a:ext uri="{FF2B5EF4-FFF2-40B4-BE49-F238E27FC236}">
                    <a16:creationId xmlns:a16="http://schemas.microsoft.com/office/drawing/2014/main" id="{F7C32742-95DF-2527-0EA1-831E4FD35F47}"/>
                  </a:ext>
                </a:extLst>
              </p:cNvPr>
              <p:cNvGrpSpPr/>
              <p:nvPr/>
            </p:nvGrpSpPr>
            <p:grpSpPr>
              <a:xfrm>
                <a:off x="2872448" y="2661924"/>
                <a:ext cx="649979" cy="641288"/>
                <a:chOff x="-5637575" y="2397900"/>
                <a:chExt cx="295400" cy="291450"/>
              </a:xfrm>
              <a:grpFill/>
            </p:grpSpPr>
            <p:sp>
              <p:nvSpPr>
                <p:cNvPr id="586" name="Google Shape;12536;p89">
                  <a:extLst>
                    <a:ext uri="{FF2B5EF4-FFF2-40B4-BE49-F238E27FC236}">
                      <a16:creationId xmlns:a16="http://schemas.microsoft.com/office/drawing/2014/main" id="{EC696E78-47F1-3CF5-CC70-B981D243974A}"/>
                    </a:ext>
                  </a:extLst>
                </p:cNvPr>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87" name="Google Shape;12537;p89">
                  <a:extLst>
                    <a:ext uri="{FF2B5EF4-FFF2-40B4-BE49-F238E27FC236}">
                      <a16:creationId xmlns:a16="http://schemas.microsoft.com/office/drawing/2014/main" id="{9F9FDF5D-89A7-2CCF-C1ED-CF8EA3DB9133}"/>
                    </a:ext>
                  </a:extLst>
                </p:cNvPr>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88" name="Google Shape;12538;p89">
                  <a:extLst>
                    <a:ext uri="{FF2B5EF4-FFF2-40B4-BE49-F238E27FC236}">
                      <a16:creationId xmlns:a16="http://schemas.microsoft.com/office/drawing/2014/main" id="{19EF25E2-4F10-0DE7-D1E8-3DB495D261E6}"/>
                    </a:ext>
                  </a:extLst>
                </p:cNvPr>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89" name="Google Shape;12539;p89">
                  <a:extLst>
                    <a:ext uri="{FF2B5EF4-FFF2-40B4-BE49-F238E27FC236}">
                      <a16:creationId xmlns:a16="http://schemas.microsoft.com/office/drawing/2014/main" id="{97A19001-7387-CB60-9BCF-7E1DB26A4122}"/>
                    </a:ext>
                  </a:extLst>
                </p:cNvPr>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573" name="Google Shape;12546;p89">
                <a:extLst>
                  <a:ext uri="{FF2B5EF4-FFF2-40B4-BE49-F238E27FC236}">
                    <a16:creationId xmlns:a16="http://schemas.microsoft.com/office/drawing/2014/main" id="{BF8EF9CB-A7FA-5F43-86C8-12D20AC1B762}"/>
                  </a:ext>
                </a:extLst>
              </p:cNvPr>
              <p:cNvGrpSpPr/>
              <p:nvPr/>
            </p:nvGrpSpPr>
            <p:grpSpPr>
              <a:xfrm>
                <a:off x="6981824" y="2659341"/>
                <a:ext cx="648218" cy="646458"/>
                <a:chOff x="-3854375" y="2405000"/>
                <a:chExt cx="294600" cy="293800"/>
              </a:xfrm>
              <a:grpFill/>
            </p:grpSpPr>
            <p:sp>
              <p:nvSpPr>
                <p:cNvPr id="584" name="Google Shape;12547;p89">
                  <a:extLst>
                    <a:ext uri="{FF2B5EF4-FFF2-40B4-BE49-F238E27FC236}">
                      <a16:creationId xmlns:a16="http://schemas.microsoft.com/office/drawing/2014/main" id="{974EF6A2-7632-2FB6-3E46-1574411B874C}"/>
                    </a:ext>
                  </a:extLst>
                </p:cNvPr>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85" name="Google Shape;12548;p89">
                  <a:extLst>
                    <a:ext uri="{FF2B5EF4-FFF2-40B4-BE49-F238E27FC236}">
                      <a16:creationId xmlns:a16="http://schemas.microsoft.com/office/drawing/2014/main" id="{E17825E2-2644-0611-3F23-4171B2C02599}"/>
                    </a:ext>
                  </a:extLst>
                </p:cNvPr>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574" name="Google Shape;12553;p89">
                <a:extLst>
                  <a:ext uri="{FF2B5EF4-FFF2-40B4-BE49-F238E27FC236}">
                    <a16:creationId xmlns:a16="http://schemas.microsoft.com/office/drawing/2014/main" id="{F17007CF-EB98-6623-D199-A2DD396CB1A9}"/>
                  </a:ext>
                </a:extLst>
              </p:cNvPr>
              <p:cNvSpPr/>
              <p:nvPr/>
            </p:nvSpPr>
            <p:spPr>
              <a:xfrm>
                <a:off x="11151816" y="2661730"/>
                <a:ext cx="642992" cy="641232"/>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75" name="Google Shape;12565;p89">
                <a:extLst>
                  <a:ext uri="{FF2B5EF4-FFF2-40B4-BE49-F238E27FC236}">
                    <a16:creationId xmlns:a16="http://schemas.microsoft.com/office/drawing/2014/main" id="{51B1B8CF-CED2-63AA-3399-56DA2F390B0E}"/>
                  </a:ext>
                </a:extLst>
              </p:cNvPr>
              <p:cNvSpPr/>
              <p:nvPr/>
            </p:nvSpPr>
            <p:spPr>
              <a:xfrm>
                <a:off x="3705147" y="2680982"/>
                <a:ext cx="655149" cy="602727"/>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576" name="Google Shape;12575;p89">
                <a:extLst>
                  <a:ext uri="{FF2B5EF4-FFF2-40B4-BE49-F238E27FC236}">
                    <a16:creationId xmlns:a16="http://schemas.microsoft.com/office/drawing/2014/main" id="{7F76318F-5A25-E300-8099-04AF7400AA18}"/>
                  </a:ext>
                </a:extLst>
              </p:cNvPr>
              <p:cNvGrpSpPr/>
              <p:nvPr/>
            </p:nvGrpSpPr>
            <p:grpSpPr>
              <a:xfrm>
                <a:off x="7877844" y="2660193"/>
                <a:ext cx="568457" cy="644753"/>
                <a:chOff x="-3478675" y="2405775"/>
                <a:chExt cx="258350" cy="293025"/>
              </a:xfrm>
              <a:grpFill/>
            </p:grpSpPr>
            <p:sp>
              <p:nvSpPr>
                <p:cNvPr id="580" name="Google Shape;12576;p89">
                  <a:extLst>
                    <a:ext uri="{FF2B5EF4-FFF2-40B4-BE49-F238E27FC236}">
                      <a16:creationId xmlns:a16="http://schemas.microsoft.com/office/drawing/2014/main" id="{395C6C5E-E8FF-C81D-78B6-9B0CAD065F52}"/>
                    </a:ext>
                  </a:extLst>
                </p:cNvPr>
                <p:cNvSpPr/>
                <p:nvPr/>
              </p:nvSpPr>
              <p:spPr>
                <a:xfrm>
                  <a:off x="-3478675" y="2405775"/>
                  <a:ext cx="258350" cy="293025"/>
                </a:xfrm>
                <a:custGeom>
                  <a:avLst/>
                  <a:gdLst/>
                  <a:ahLst/>
                  <a:cxnLst/>
                  <a:rect l="l" t="t" r="r" b="b"/>
                  <a:pathLst>
                    <a:path w="10334" h="11721" extrusionOk="0">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81" name="Google Shape;12577;p89">
                  <a:extLst>
                    <a:ext uri="{FF2B5EF4-FFF2-40B4-BE49-F238E27FC236}">
                      <a16:creationId xmlns:a16="http://schemas.microsoft.com/office/drawing/2014/main" id="{6912FD3D-436C-9923-2868-FB3C5C2478AD}"/>
                    </a:ext>
                  </a:extLst>
                </p:cNvPr>
                <p:cNvSpPr/>
                <p:nvPr/>
              </p:nvSpPr>
              <p:spPr>
                <a:xfrm>
                  <a:off x="-3408575" y="2509750"/>
                  <a:ext cx="17350" cy="154400"/>
                </a:xfrm>
                <a:custGeom>
                  <a:avLst/>
                  <a:gdLst/>
                  <a:ahLst/>
                  <a:cxnLst/>
                  <a:rect l="l" t="t" r="r" b="b"/>
                  <a:pathLst>
                    <a:path w="694" h="6176" extrusionOk="0">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82" name="Google Shape;12578;p89">
                  <a:extLst>
                    <a:ext uri="{FF2B5EF4-FFF2-40B4-BE49-F238E27FC236}">
                      <a16:creationId xmlns:a16="http://schemas.microsoft.com/office/drawing/2014/main" id="{233A32E1-93E6-9101-3729-5C219EFD206E}"/>
                    </a:ext>
                  </a:extLst>
                </p:cNvPr>
                <p:cNvSpPr/>
                <p:nvPr/>
              </p:nvSpPr>
              <p:spPr>
                <a:xfrm>
                  <a:off x="-33574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83" name="Google Shape;12579;p89">
                  <a:extLst>
                    <a:ext uri="{FF2B5EF4-FFF2-40B4-BE49-F238E27FC236}">
                      <a16:creationId xmlns:a16="http://schemas.microsoft.com/office/drawing/2014/main" id="{38F05447-64EE-F582-0B4D-C096409D117B}"/>
                    </a:ext>
                  </a:extLst>
                </p:cNvPr>
                <p:cNvSpPr/>
                <p:nvPr/>
              </p:nvSpPr>
              <p:spPr>
                <a:xfrm>
                  <a:off x="-33062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577" name="Google Shape;12605;p89">
                <a:extLst>
                  <a:ext uri="{FF2B5EF4-FFF2-40B4-BE49-F238E27FC236}">
                    <a16:creationId xmlns:a16="http://schemas.microsoft.com/office/drawing/2014/main" id="{46D94CBE-7491-37D3-9568-5847146DDB25}"/>
                  </a:ext>
                </a:extLst>
              </p:cNvPr>
              <p:cNvGrpSpPr/>
              <p:nvPr/>
            </p:nvGrpSpPr>
            <p:grpSpPr>
              <a:xfrm>
                <a:off x="2047704" y="2664512"/>
                <a:ext cx="640885" cy="635902"/>
                <a:chOff x="6790450" y="3119050"/>
                <a:chExt cx="262750" cy="260675"/>
              </a:xfrm>
              <a:grpFill/>
            </p:grpSpPr>
            <p:sp>
              <p:nvSpPr>
                <p:cNvPr id="578" name="Google Shape;12606;p89">
                  <a:extLst>
                    <a:ext uri="{FF2B5EF4-FFF2-40B4-BE49-F238E27FC236}">
                      <a16:creationId xmlns:a16="http://schemas.microsoft.com/office/drawing/2014/main" id="{8EB883E9-7595-1896-EB3F-76D94D9865FD}"/>
                    </a:ext>
                  </a:extLst>
                </p:cNvPr>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79" name="Google Shape;12607;p89">
                  <a:extLst>
                    <a:ext uri="{FF2B5EF4-FFF2-40B4-BE49-F238E27FC236}">
                      <a16:creationId xmlns:a16="http://schemas.microsoft.com/office/drawing/2014/main" id="{5EE67E7C-C05C-A001-8F0A-959ED9001223}"/>
                    </a:ext>
                  </a:extLst>
                </p:cNvPr>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grpSp>
          <p:nvGrpSpPr>
            <p:cNvPr id="477" name="Group 476">
              <a:extLst>
                <a:ext uri="{FF2B5EF4-FFF2-40B4-BE49-F238E27FC236}">
                  <a16:creationId xmlns:a16="http://schemas.microsoft.com/office/drawing/2014/main" id="{242F7EB7-C370-1DA3-903F-35E63E969953}"/>
                </a:ext>
              </a:extLst>
            </p:cNvPr>
            <p:cNvGrpSpPr/>
            <p:nvPr/>
          </p:nvGrpSpPr>
          <p:grpSpPr>
            <a:xfrm>
              <a:off x="2040531" y="5542392"/>
              <a:ext cx="8060013" cy="620859"/>
              <a:chOff x="2040531" y="5123204"/>
              <a:chExt cx="8060013" cy="620859"/>
            </a:xfrm>
            <a:grpFill/>
          </p:grpSpPr>
          <p:grpSp>
            <p:nvGrpSpPr>
              <p:cNvPr id="530" name="Google Shape;12608;p89">
                <a:extLst>
                  <a:ext uri="{FF2B5EF4-FFF2-40B4-BE49-F238E27FC236}">
                    <a16:creationId xmlns:a16="http://schemas.microsoft.com/office/drawing/2014/main" id="{F0CC3CEC-73F9-B258-84A8-E84CF2707DF7}"/>
                  </a:ext>
                </a:extLst>
              </p:cNvPr>
              <p:cNvGrpSpPr/>
              <p:nvPr/>
            </p:nvGrpSpPr>
            <p:grpSpPr>
              <a:xfrm>
                <a:off x="9554815" y="5123204"/>
                <a:ext cx="545729" cy="620859"/>
                <a:chOff x="7660859" y="2571753"/>
                <a:chExt cx="366561" cy="417024"/>
              </a:xfrm>
              <a:grpFill/>
            </p:grpSpPr>
            <p:sp>
              <p:nvSpPr>
                <p:cNvPr id="561" name="Google Shape;12609;p89">
                  <a:extLst>
                    <a:ext uri="{FF2B5EF4-FFF2-40B4-BE49-F238E27FC236}">
                      <a16:creationId xmlns:a16="http://schemas.microsoft.com/office/drawing/2014/main" id="{B79664C7-41E4-3234-4D8A-0288052CC8CD}"/>
                    </a:ext>
                  </a:extLst>
                </p:cNvPr>
                <p:cNvSpPr/>
                <p:nvPr/>
              </p:nvSpPr>
              <p:spPr>
                <a:xfrm>
                  <a:off x="7770506" y="2633631"/>
                  <a:ext cx="147259" cy="146633"/>
                </a:xfrm>
                <a:custGeom>
                  <a:avLst/>
                  <a:gdLst/>
                  <a:ahLst/>
                  <a:cxnLst/>
                  <a:rect l="l" t="t" r="r" b="b"/>
                  <a:pathLst>
                    <a:path w="7056" h="7026" extrusionOk="0">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62" name="Google Shape;12610;p89">
                  <a:extLst>
                    <a:ext uri="{FF2B5EF4-FFF2-40B4-BE49-F238E27FC236}">
                      <a16:creationId xmlns:a16="http://schemas.microsoft.com/office/drawing/2014/main" id="{CD4FA922-F981-8A4F-062B-A4D08E7B210F}"/>
                    </a:ext>
                  </a:extLst>
                </p:cNvPr>
                <p:cNvSpPr/>
                <p:nvPr/>
              </p:nvSpPr>
              <p:spPr>
                <a:xfrm>
                  <a:off x="7730834" y="2792447"/>
                  <a:ext cx="226648" cy="76781"/>
                </a:xfrm>
                <a:custGeom>
                  <a:avLst/>
                  <a:gdLst/>
                  <a:ahLst/>
                  <a:cxnLst/>
                  <a:rect l="l" t="t" r="r" b="b"/>
                  <a:pathLst>
                    <a:path w="10860" h="3679" extrusionOk="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63" name="Google Shape;12611;p89">
                  <a:extLst>
                    <a:ext uri="{FF2B5EF4-FFF2-40B4-BE49-F238E27FC236}">
                      <a16:creationId xmlns:a16="http://schemas.microsoft.com/office/drawing/2014/main" id="{EBCBEA3D-E47D-146D-731C-FEE8A93C628F}"/>
                    </a:ext>
                  </a:extLst>
                </p:cNvPr>
                <p:cNvSpPr/>
                <p:nvPr/>
              </p:nvSpPr>
              <p:spPr>
                <a:xfrm>
                  <a:off x="7660859" y="2571753"/>
                  <a:ext cx="366561" cy="417024"/>
                </a:xfrm>
                <a:custGeom>
                  <a:avLst/>
                  <a:gdLst/>
                  <a:ahLst/>
                  <a:cxnLst/>
                  <a:rect l="l" t="t" r="r" b="b"/>
                  <a:pathLst>
                    <a:path w="17564" h="19982" extrusionOk="0">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531" name="Google Shape;12612;p89">
                <a:extLst>
                  <a:ext uri="{FF2B5EF4-FFF2-40B4-BE49-F238E27FC236}">
                    <a16:creationId xmlns:a16="http://schemas.microsoft.com/office/drawing/2014/main" id="{A6C857BD-CD33-431C-E568-B1D95157FF5B}"/>
                  </a:ext>
                </a:extLst>
              </p:cNvPr>
              <p:cNvGrpSpPr/>
              <p:nvPr/>
            </p:nvGrpSpPr>
            <p:grpSpPr>
              <a:xfrm>
                <a:off x="5797695" y="5123204"/>
                <a:ext cx="620859" cy="620859"/>
                <a:chOff x="5566722" y="2571753"/>
                <a:chExt cx="417024" cy="417024"/>
              </a:xfrm>
              <a:grpFill/>
            </p:grpSpPr>
            <p:sp>
              <p:nvSpPr>
                <p:cNvPr id="559" name="Google Shape;12613;p89">
                  <a:extLst>
                    <a:ext uri="{FF2B5EF4-FFF2-40B4-BE49-F238E27FC236}">
                      <a16:creationId xmlns:a16="http://schemas.microsoft.com/office/drawing/2014/main" id="{6D991871-14CB-621A-B5C6-81493BAA8679}"/>
                    </a:ext>
                  </a:extLst>
                </p:cNvPr>
                <p:cNvSpPr/>
                <p:nvPr/>
              </p:nvSpPr>
              <p:spPr>
                <a:xfrm>
                  <a:off x="5566722" y="2571753"/>
                  <a:ext cx="417024" cy="417024"/>
                </a:xfrm>
                <a:custGeom>
                  <a:avLst/>
                  <a:gdLst/>
                  <a:ahLst/>
                  <a:cxnLst/>
                  <a:rect l="l" t="t" r="r" b="b"/>
                  <a:pathLst>
                    <a:path w="19982" h="19982" extrusionOk="0">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60" name="Google Shape;12614;p89">
                  <a:extLst>
                    <a:ext uri="{FF2B5EF4-FFF2-40B4-BE49-F238E27FC236}">
                      <a16:creationId xmlns:a16="http://schemas.microsoft.com/office/drawing/2014/main" id="{1EB42AEB-D17C-9FBA-4549-306EA9B0D395}"/>
                    </a:ext>
                  </a:extLst>
                </p:cNvPr>
                <p:cNvSpPr/>
                <p:nvPr/>
              </p:nvSpPr>
              <p:spPr>
                <a:xfrm>
                  <a:off x="5653037" y="2658069"/>
                  <a:ext cx="207719" cy="243052"/>
                </a:xfrm>
                <a:custGeom>
                  <a:avLst/>
                  <a:gdLst/>
                  <a:ahLst/>
                  <a:cxnLst/>
                  <a:rect l="l" t="t" r="r" b="b"/>
                  <a:pathLst>
                    <a:path w="9953" h="11646" extrusionOk="0">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532" name="Google Shape;12615;p89">
                <a:extLst>
                  <a:ext uri="{FF2B5EF4-FFF2-40B4-BE49-F238E27FC236}">
                    <a16:creationId xmlns:a16="http://schemas.microsoft.com/office/drawing/2014/main" id="{26391027-C4F2-CDF8-294C-7F97685262C3}"/>
                  </a:ext>
                </a:extLst>
              </p:cNvPr>
              <p:cNvGrpSpPr/>
              <p:nvPr/>
            </p:nvGrpSpPr>
            <p:grpSpPr>
              <a:xfrm>
                <a:off x="6736981" y="5279039"/>
                <a:ext cx="620845" cy="309187"/>
                <a:chOff x="6090251" y="2676413"/>
                <a:chExt cx="417014" cy="207677"/>
              </a:xfrm>
              <a:grpFill/>
            </p:grpSpPr>
            <p:sp>
              <p:nvSpPr>
                <p:cNvPr id="555" name="Google Shape;12616;p89">
                  <a:extLst>
                    <a:ext uri="{FF2B5EF4-FFF2-40B4-BE49-F238E27FC236}">
                      <a16:creationId xmlns:a16="http://schemas.microsoft.com/office/drawing/2014/main" id="{AB730599-4D2F-A263-D611-E42BE7E57E50}"/>
                    </a:ext>
                  </a:extLst>
                </p:cNvPr>
                <p:cNvSpPr/>
                <p:nvPr/>
              </p:nvSpPr>
              <p:spPr>
                <a:xfrm>
                  <a:off x="6237672" y="2725248"/>
                  <a:ext cx="61086" cy="158842"/>
                </a:xfrm>
                <a:custGeom>
                  <a:avLst/>
                  <a:gdLst/>
                  <a:ahLst/>
                  <a:cxnLst/>
                  <a:rect l="l" t="t" r="r" b="b"/>
                  <a:pathLst>
                    <a:path w="2927" h="7611" extrusionOk="0">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56" name="Google Shape;12617;p89">
                  <a:extLst>
                    <a:ext uri="{FF2B5EF4-FFF2-40B4-BE49-F238E27FC236}">
                      <a16:creationId xmlns:a16="http://schemas.microsoft.com/office/drawing/2014/main" id="{6FFE0B14-3831-90CA-97A0-5CDF9BBCDF0A}"/>
                    </a:ext>
                  </a:extLst>
                </p:cNvPr>
                <p:cNvSpPr/>
                <p:nvPr/>
              </p:nvSpPr>
              <p:spPr>
                <a:xfrm>
                  <a:off x="6446178" y="2761915"/>
                  <a:ext cx="61086" cy="61086"/>
                </a:xfrm>
                <a:custGeom>
                  <a:avLst/>
                  <a:gdLst/>
                  <a:ahLst/>
                  <a:cxnLst/>
                  <a:rect l="l" t="t" r="r" b="b"/>
                  <a:pathLst>
                    <a:path w="2927" h="2927" extrusionOk="0">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57" name="Google Shape;12618;p89">
                  <a:extLst>
                    <a:ext uri="{FF2B5EF4-FFF2-40B4-BE49-F238E27FC236}">
                      <a16:creationId xmlns:a16="http://schemas.microsoft.com/office/drawing/2014/main" id="{7EA6EC4E-7E48-131F-193E-AF695C0181B6}"/>
                    </a:ext>
                  </a:extLst>
                </p:cNvPr>
                <p:cNvSpPr/>
                <p:nvPr/>
              </p:nvSpPr>
              <p:spPr>
                <a:xfrm>
                  <a:off x="6311758" y="2676413"/>
                  <a:ext cx="135446" cy="207677"/>
                </a:xfrm>
                <a:custGeom>
                  <a:avLst/>
                  <a:gdLst/>
                  <a:ahLst/>
                  <a:cxnLst/>
                  <a:rect l="l" t="t" r="r" b="b"/>
                  <a:pathLst>
                    <a:path w="6488" h="9951" extrusionOk="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58" name="Google Shape;12619;p89">
                  <a:extLst>
                    <a:ext uri="{FF2B5EF4-FFF2-40B4-BE49-F238E27FC236}">
                      <a16:creationId xmlns:a16="http://schemas.microsoft.com/office/drawing/2014/main" id="{0B090842-BBE6-4FD8-4EEE-FC3938444231}"/>
                    </a:ext>
                  </a:extLst>
                </p:cNvPr>
                <p:cNvSpPr/>
                <p:nvPr/>
              </p:nvSpPr>
              <p:spPr>
                <a:xfrm>
                  <a:off x="6090251" y="2676413"/>
                  <a:ext cx="135405" cy="207677"/>
                </a:xfrm>
                <a:custGeom>
                  <a:avLst/>
                  <a:gdLst/>
                  <a:ahLst/>
                  <a:cxnLst/>
                  <a:rect l="l" t="t" r="r" b="b"/>
                  <a:pathLst>
                    <a:path w="6488" h="9951" extrusionOk="0">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533" name="Google Shape;12620;p89">
                <a:extLst>
                  <a:ext uri="{FF2B5EF4-FFF2-40B4-BE49-F238E27FC236}">
                    <a16:creationId xmlns:a16="http://schemas.microsoft.com/office/drawing/2014/main" id="{93FC21F2-A844-6A54-7701-DE77DA456D47}"/>
                  </a:ext>
                </a:extLst>
              </p:cNvPr>
              <p:cNvGrpSpPr/>
              <p:nvPr/>
            </p:nvGrpSpPr>
            <p:grpSpPr>
              <a:xfrm>
                <a:off x="8615531" y="5123204"/>
                <a:ext cx="620859" cy="620859"/>
                <a:chOff x="7137330" y="2571753"/>
                <a:chExt cx="417024" cy="417024"/>
              </a:xfrm>
              <a:grpFill/>
            </p:grpSpPr>
            <p:sp>
              <p:nvSpPr>
                <p:cNvPr id="552" name="Google Shape;12621;p89">
                  <a:extLst>
                    <a:ext uri="{FF2B5EF4-FFF2-40B4-BE49-F238E27FC236}">
                      <a16:creationId xmlns:a16="http://schemas.microsoft.com/office/drawing/2014/main" id="{1A11391E-BAE8-E319-0F00-54AAD895E31F}"/>
                    </a:ext>
                  </a:extLst>
                </p:cNvPr>
                <p:cNvSpPr/>
                <p:nvPr/>
              </p:nvSpPr>
              <p:spPr>
                <a:xfrm>
                  <a:off x="7235854" y="2645840"/>
                  <a:ext cx="219949" cy="268826"/>
                </a:xfrm>
                <a:custGeom>
                  <a:avLst/>
                  <a:gdLst/>
                  <a:ahLst/>
                  <a:cxnLst/>
                  <a:rect l="l" t="t" r="r" b="b"/>
                  <a:pathLst>
                    <a:path w="10539" h="12881" extrusionOk="0">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53" name="Google Shape;12622;p89">
                  <a:extLst>
                    <a:ext uri="{FF2B5EF4-FFF2-40B4-BE49-F238E27FC236}">
                      <a16:creationId xmlns:a16="http://schemas.microsoft.com/office/drawing/2014/main" id="{BBE14783-8523-A654-5037-44574062993D}"/>
                    </a:ext>
                  </a:extLst>
                </p:cNvPr>
                <p:cNvSpPr/>
                <p:nvPr/>
              </p:nvSpPr>
              <p:spPr>
                <a:xfrm>
                  <a:off x="7137330" y="2571753"/>
                  <a:ext cx="417024" cy="417024"/>
                </a:xfrm>
                <a:custGeom>
                  <a:avLst/>
                  <a:gdLst/>
                  <a:ahLst/>
                  <a:cxnLst/>
                  <a:rect l="l" t="t" r="r" b="b"/>
                  <a:pathLst>
                    <a:path w="19982" h="19982" extrusionOk="0">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54" name="Google Shape;12623;p89">
                  <a:extLst>
                    <a:ext uri="{FF2B5EF4-FFF2-40B4-BE49-F238E27FC236}">
                      <a16:creationId xmlns:a16="http://schemas.microsoft.com/office/drawing/2014/main" id="{2CADC662-E6CE-67B1-4293-B3CC6904BDC3}"/>
                    </a:ext>
                  </a:extLst>
                </p:cNvPr>
                <p:cNvSpPr/>
                <p:nvPr/>
              </p:nvSpPr>
              <p:spPr>
                <a:xfrm>
                  <a:off x="7284751" y="2694716"/>
                  <a:ext cx="122173" cy="122194"/>
                </a:xfrm>
                <a:custGeom>
                  <a:avLst/>
                  <a:gdLst/>
                  <a:ahLst/>
                  <a:cxnLst/>
                  <a:rect l="l" t="t" r="r" b="b"/>
                  <a:pathLst>
                    <a:path w="5854" h="5855" extrusionOk="0">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534" name="Google Shape;12624;p89">
                <a:extLst>
                  <a:ext uri="{FF2B5EF4-FFF2-40B4-BE49-F238E27FC236}">
                    <a16:creationId xmlns:a16="http://schemas.microsoft.com/office/drawing/2014/main" id="{8ABCD9C5-45FD-23F7-C439-586143B988F1}"/>
                  </a:ext>
                </a:extLst>
              </p:cNvPr>
              <p:cNvGrpSpPr/>
              <p:nvPr/>
            </p:nvGrpSpPr>
            <p:grpSpPr>
              <a:xfrm>
                <a:off x="7676248" y="5123204"/>
                <a:ext cx="620859" cy="620859"/>
                <a:chOff x="6613801" y="2571753"/>
                <a:chExt cx="417024" cy="417024"/>
              </a:xfrm>
              <a:grpFill/>
            </p:grpSpPr>
            <p:sp>
              <p:nvSpPr>
                <p:cNvPr id="547" name="Google Shape;12625;p89">
                  <a:extLst>
                    <a:ext uri="{FF2B5EF4-FFF2-40B4-BE49-F238E27FC236}">
                      <a16:creationId xmlns:a16="http://schemas.microsoft.com/office/drawing/2014/main" id="{B9DDDFF2-55FC-6757-A4AE-B6097F3FBF3F}"/>
                    </a:ext>
                  </a:extLst>
                </p:cNvPr>
                <p:cNvSpPr/>
                <p:nvPr/>
              </p:nvSpPr>
              <p:spPr>
                <a:xfrm>
                  <a:off x="6613801" y="2571753"/>
                  <a:ext cx="417024" cy="417024"/>
                </a:xfrm>
                <a:custGeom>
                  <a:avLst/>
                  <a:gdLst/>
                  <a:ahLst/>
                  <a:cxnLst/>
                  <a:rect l="l" t="t" r="r" b="b"/>
                  <a:pathLst>
                    <a:path w="19982" h="19982" extrusionOk="0">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48" name="Google Shape;12626;p89">
                  <a:extLst>
                    <a:ext uri="{FF2B5EF4-FFF2-40B4-BE49-F238E27FC236}">
                      <a16:creationId xmlns:a16="http://schemas.microsoft.com/office/drawing/2014/main" id="{95E34B17-F0E4-AF8F-10C1-6AB86DECAD41}"/>
                    </a:ext>
                  </a:extLst>
                </p:cNvPr>
                <p:cNvSpPr/>
                <p:nvPr/>
              </p:nvSpPr>
              <p:spPr>
                <a:xfrm>
                  <a:off x="6663449" y="2645840"/>
                  <a:ext cx="317704" cy="268826"/>
                </a:xfrm>
                <a:custGeom>
                  <a:avLst/>
                  <a:gdLst/>
                  <a:ahLst/>
                  <a:cxnLst/>
                  <a:rect l="l" t="t" r="r" b="b"/>
                  <a:pathLst>
                    <a:path w="15223" h="12881" extrusionOk="0">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49" name="Google Shape;12627;p89">
                  <a:extLst>
                    <a:ext uri="{FF2B5EF4-FFF2-40B4-BE49-F238E27FC236}">
                      <a16:creationId xmlns:a16="http://schemas.microsoft.com/office/drawing/2014/main" id="{B6B9EE4A-B71F-5C23-68AB-4AC68788E976}"/>
                    </a:ext>
                  </a:extLst>
                </p:cNvPr>
                <p:cNvSpPr/>
                <p:nvPr/>
              </p:nvSpPr>
              <p:spPr>
                <a:xfrm>
                  <a:off x="6748992" y="2768030"/>
                  <a:ext cx="48898" cy="48878"/>
                </a:xfrm>
                <a:custGeom>
                  <a:avLst/>
                  <a:gdLst/>
                  <a:ahLst/>
                  <a:cxnLst/>
                  <a:rect l="l" t="t" r="r" b="b"/>
                  <a:pathLst>
                    <a:path w="2343" h="2342" extrusionOk="0">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50" name="Google Shape;12628;p89">
                  <a:extLst>
                    <a:ext uri="{FF2B5EF4-FFF2-40B4-BE49-F238E27FC236}">
                      <a16:creationId xmlns:a16="http://schemas.microsoft.com/office/drawing/2014/main" id="{EC3C4ECD-D74E-DA18-6A8E-A9D58496A445}"/>
                    </a:ext>
                  </a:extLst>
                </p:cNvPr>
                <p:cNvSpPr/>
                <p:nvPr/>
              </p:nvSpPr>
              <p:spPr>
                <a:xfrm>
                  <a:off x="6846703" y="2768030"/>
                  <a:ext cx="48898" cy="48878"/>
                </a:xfrm>
                <a:custGeom>
                  <a:avLst/>
                  <a:gdLst/>
                  <a:ahLst/>
                  <a:cxnLst/>
                  <a:rect l="l" t="t" r="r" b="b"/>
                  <a:pathLst>
                    <a:path w="2343" h="2342" extrusionOk="0">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51" name="Google Shape;12629;p89">
                  <a:extLst>
                    <a:ext uri="{FF2B5EF4-FFF2-40B4-BE49-F238E27FC236}">
                      <a16:creationId xmlns:a16="http://schemas.microsoft.com/office/drawing/2014/main" id="{BDCEDA5A-183A-A34F-E038-1ED9791B6C8A}"/>
                    </a:ext>
                  </a:extLst>
                </p:cNvPr>
                <p:cNvSpPr/>
                <p:nvPr/>
              </p:nvSpPr>
              <p:spPr>
                <a:xfrm>
                  <a:off x="6759469" y="2841323"/>
                  <a:ext cx="125658" cy="35938"/>
                </a:xfrm>
                <a:custGeom>
                  <a:avLst/>
                  <a:gdLst/>
                  <a:ahLst/>
                  <a:cxnLst/>
                  <a:rect l="l" t="t" r="r" b="b"/>
                  <a:pathLst>
                    <a:path w="6021" h="1722" extrusionOk="0">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535" name="Google Shape;12633;p89">
                <a:extLst>
                  <a:ext uri="{FF2B5EF4-FFF2-40B4-BE49-F238E27FC236}">
                    <a16:creationId xmlns:a16="http://schemas.microsoft.com/office/drawing/2014/main" id="{216E89E2-7564-207A-BD7C-8C1E2C7AF636}"/>
                  </a:ext>
                </a:extLst>
              </p:cNvPr>
              <p:cNvGrpSpPr/>
              <p:nvPr/>
            </p:nvGrpSpPr>
            <p:grpSpPr>
              <a:xfrm>
                <a:off x="2040531" y="5215345"/>
                <a:ext cx="620859" cy="436577"/>
                <a:chOff x="3476576" y="2633631"/>
                <a:chExt cx="417024" cy="293244"/>
              </a:xfrm>
              <a:grpFill/>
            </p:grpSpPr>
            <p:sp>
              <p:nvSpPr>
                <p:cNvPr id="545" name="Google Shape;12634;p89">
                  <a:extLst>
                    <a:ext uri="{FF2B5EF4-FFF2-40B4-BE49-F238E27FC236}">
                      <a16:creationId xmlns:a16="http://schemas.microsoft.com/office/drawing/2014/main" id="{8903131C-69FF-8BF2-7FB1-ACCA91F050B4}"/>
                    </a:ext>
                  </a:extLst>
                </p:cNvPr>
                <p:cNvSpPr/>
                <p:nvPr/>
              </p:nvSpPr>
              <p:spPr>
                <a:xfrm>
                  <a:off x="3476576" y="2633631"/>
                  <a:ext cx="417024" cy="293244"/>
                </a:xfrm>
                <a:custGeom>
                  <a:avLst/>
                  <a:gdLst/>
                  <a:ahLst/>
                  <a:cxnLst/>
                  <a:rect l="l" t="t" r="r" b="b"/>
                  <a:pathLst>
                    <a:path w="19982" h="14051" extrusionOk="0">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46" name="Google Shape;12635;p89">
                  <a:extLst>
                    <a:ext uri="{FF2B5EF4-FFF2-40B4-BE49-F238E27FC236}">
                      <a16:creationId xmlns:a16="http://schemas.microsoft.com/office/drawing/2014/main" id="{54471530-0EB1-29E3-FDE2-2FEE6D97C239}"/>
                    </a:ext>
                  </a:extLst>
                </p:cNvPr>
                <p:cNvSpPr/>
                <p:nvPr/>
              </p:nvSpPr>
              <p:spPr>
                <a:xfrm>
                  <a:off x="3636206" y="2706945"/>
                  <a:ext cx="122194" cy="146633"/>
                </a:xfrm>
                <a:custGeom>
                  <a:avLst/>
                  <a:gdLst/>
                  <a:ahLst/>
                  <a:cxnLst/>
                  <a:rect l="l" t="t" r="r" b="b"/>
                  <a:pathLst>
                    <a:path w="5855" h="7026" extrusionOk="0">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536" name="Google Shape;12636;p89">
                <a:extLst>
                  <a:ext uri="{FF2B5EF4-FFF2-40B4-BE49-F238E27FC236}">
                    <a16:creationId xmlns:a16="http://schemas.microsoft.com/office/drawing/2014/main" id="{C68794CD-EC40-0A74-E0C2-5BF02B484DFB}"/>
                  </a:ext>
                </a:extLst>
              </p:cNvPr>
              <p:cNvGrpSpPr/>
              <p:nvPr/>
            </p:nvGrpSpPr>
            <p:grpSpPr>
              <a:xfrm>
                <a:off x="2979814" y="5123312"/>
                <a:ext cx="620890" cy="620641"/>
                <a:chOff x="3988564" y="2571836"/>
                <a:chExt cx="417045" cy="416878"/>
              </a:xfrm>
              <a:grpFill/>
            </p:grpSpPr>
            <p:sp>
              <p:nvSpPr>
                <p:cNvPr id="543" name="Google Shape;12637;p89">
                  <a:extLst>
                    <a:ext uri="{FF2B5EF4-FFF2-40B4-BE49-F238E27FC236}">
                      <a16:creationId xmlns:a16="http://schemas.microsoft.com/office/drawing/2014/main" id="{7E3C00BA-F9FB-371A-835C-E035A87994EE}"/>
                    </a:ext>
                  </a:extLst>
                </p:cNvPr>
                <p:cNvSpPr/>
                <p:nvPr/>
              </p:nvSpPr>
              <p:spPr>
                <a:xfrm>
                  <a:off x="4090678" y="2650431"/>
                  <a:ext cx="213124" cy="259268"/>
                </a:xfrm>
                <a:custGeom>
                  <a:avLst/>
                  <a:gdLst/>
                  <a:ahLst/>
                  <a:cxnLst/>
                  <a:rect l="l" t="t" r="r" b="b"/>
                  <a:pathLst>
                    <a:path w="10212" h="12423" extrusionOk="0">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44" name="Google Shape;12638;p89">
                  <a:extLst>
                    <a:ext uri="{FF2B5EF4-FFF2-40B4-BE49-F238E27FC236}">
                      <a16:creationId xmlns:a16="http://schemas.microsoft.com/office/drawing/2014/main" id="{455D4970-F049-A4E3-496B-028CCA49FC77}"/>
                    </a:ext>
                  </a:extLst>
                </p:cNvPr>
                <p:cNvSpPr/>
                <p:nvPr/>
              </p:nvSpPr>
              <p:spPr>
                <a:xfrm>
                  <a:off x="3988564" y="2571836"/>
                  <a:ext cx="417045" cy="416878"/>
                </a:xfrm>
                <a:custGeom>
                  <a:avLst/>
                  <a:gdLst/>
                  <a:ahLst/>
                  <a:cxnLst/>
                  <a:rect l="l" t="t" r="r" b="b"/>
                  <a:pathLst>
                    <a:path w="19983" h="19975" extrusionOk="0">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537" name="Google Shape;12639;p89">
                <a:extLst>
                  <a:ext uri="{FF2B5EF4-FFF2-40B4-BE49-F238E27FC236}">
                    <a16:creationId xmlns:a16="http://schemas.microsoft.com/office/drawing/2014/main" id="{22A83D9B-233D-1D43-AE76-9AA411294379}"/>
                  </a:ext>
                </a:extLst>
              </p:cNvPr>
              <p:cNvGrpSpPr/>
              <p:nvPr/>
            </p:nvGrpSpPr>
            <p:grpSpPr>
              <a:xfrm>
                <a:off x="3919129" y="5123204"/>
                <a:ext cx="620859" cy="620859"/>
                <a:chOff x="4500573" y="2571753"/>
                <a:chExt cx="417024" cy="417024"/>
              </a:xfrm>
              <a:grpFill/>
            </p:grpSpPr>
            <p:sp>
              <p:nvSpPr>
                <p:cNvPr id="541" name="Google Shape;12640;p89">
                  <a:extLst>
                    <a:ext uri="{FF2B5EF4-FFF2-40B4-BE49-F238E27FC236}">
                      <a16:creationId xmlns:a16="http://schemas.microsoft.com/office/drawing/2014/main" id="{027913FA-8B21-869B-7336-DB83661CC5C6}"/>
                    </a:ext>
                  </a:extLst>
                </p:cNvPr>
                <p:cNvSpPr/>
                <p:nvPr/>
              </p:nvSpPr>
              <p:spPr>
                <a:xfrm>
                  <a:off x="4550263" y="2632817"/>
                  <a:ext cx="317683" cy="293244"/>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42" name="Google Shape;12641;p89">
                  <a:extLst>
                    <a:ext uri="{FF2B5EF4-FFF2-40B4-BE49-F238E27FC236}">
                      <a16:creationId xmlns:a16="http://schemas.microsoft.com/office/drawing/2014/main" id="{40E05774-6051-EE1F-53DC-3DA97D10E0AA}"/>
                    </a:ext>
                  </a:extLst>
                </p:cNvPr>
                <p:cNvSpPr/>
                <p:nvPr/>
              </p:nvSpPr>
              <p:spPr>
                <a:xfrm>
                  <a:off x="4500573" y="2571753"/>
                  <a:ext cx="417024" cy="417024"/>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538" name="Google Shape;12642;p89">
                <a:extLst>
                  <a:ext uri="{FF2B5EF4-FFF2-40B4-BE49-F238E27FC236}">
                    <a16:creationId xmlns:a16="http://schemas.microsoft.com/office/drawing/2014/main" id="{D06E923A-9B4E-BC12-04E4-CB16772FA376}"/>
                  </a:ext>
                </a:extLst>
              </p:cNvPr>
              <p:cNvGrpSpPr/>
              <p:nvPr/>
            </p:nvGrpSpPr>
            <p:grpSpPr>
              <a:xfrm>
                <a:off x="4858412" y="5123204"/>
                <a:ext cx="620859" cy="620859"/>
                <a:chOff x="5012603" y="2571753"/>
                <a:chExt cx="417024" cy="417024"/>
              </a:xfrm>
              <a:grpFill/>
            </p:grpSpPr>
            <p:sp>
              <p:nvSpPr>
                <p:cNvPr id="539" name="Google Shape;12643;p89">
                  <a:extLst>
                    <a:ext uri="{FF2B5EF4-FFF2-40B4-BE49-F238E27FC236}">
                      <a16:creationId xmlns:a16="http://schemas.microsoft.com/office/drawing/2014/main" id="{308DACE2-5857-D177-8CC8-2B04CC63910B}"/>
                    </a:ext>
                  </a:extLst>
                </p:cNvPr>
                <p:cNvSpPr/>
                <p:nvPr/>
              </p:nvSpPr>
              <p:spPr>
                <a:xfrm>
                  <a:off x="5133124" y="2631210"/>
                  <a:ext cx="180818" cy="300048"/>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40" name="Google Shape;12644;p89">
                  <a:extLst>
                    <a:ext uri="{FF2B5EF4-FFF2-40B4-BE49-F238E27FC236}">
                      <a16:creationId xmlns:a16="http://schemas.microsoft.com/office/drawing/2014/main" id="{82B9F4F7-18F6-D3C0-BA45-2A7F2CED5FFC}"/>
                    </a:ext>
                  </a:extLst>
                </p:cNvPr>
                <p:cNvSpPr/>
                <p:nvPr/>
              </p:nvSpPr>
              <p:spPr>
                <a:xfrm>
                  <a:off x="5012603" y="2571753"/>
                  <a:ext cx="417024" cy="417024"/>
                </a:xfrm>
                <a:custGeom>
                  <a:avLst/>
                  <a:gdLst/>
                  <a:ahLst/>
                  <a:cxnLst/>
                  <a:rect l="l" t="t" r="r" b="b"/>
                  <a:pathLst>
                    <a:path w="19982" h="19982" extrusionOk="0">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grpSp>
          <p:nvGrpSpPr>
            <p:cNvPr id="478" name="Group 477">
              <a:extLst>
                <a:ext uri="{FF2B5EF4-FFF2-40B4-BE49-F238E27FC236}">
                  <a16:creationId xmlns:a16="http://schemas.microsoft.com/office/drawing/2014/main" id="{4D7548F9-BA86-0B3B-B14F-0039EBFAF3F3}"/>
                </a:ext>
              </a:extLst>
            </p:cNvPr>
            <p:cNvGrpSpPr/>
            <p:nvPr/>
          </p:nvGrpSpPr>
          <p:grpSpPr>
            <a:xfrm>
              <a:off x="397214" y="4545124"/>
              <a:ext cx="11386542" cy="645964"/>
              <a:chOff x="397214" y="4323264"/>
              <a:chExt cx="11386542" cy="645964"/>
            </a:xfrm>
            <a:grpFill/>
          </p:grpSpPr>
          <p:sp>
            <p:nvSpPr>
              <p:cNvPr id="479" name="Google Shape;12453;p89">
                <a:extLst>
                  <a:ext uri="{FF2B5EF4-FFF2-40B4-BE49-F238E27FC236}">
                    <a16:creationId xmlns:a16="http://schemas.microsoft.com/office/drawing/2014/main" id="{8EFEE0B3-DD86-561F-A499-0D165375F677}"/>
                  </a:ext>
                </a:extLst>
              </p:cNvPr>
              <p:cNvSpPr/>
              <p:nvPr/>
            </p:nvSpPr>
            <p:spPr>
              <a:xfrm>
                <a:off x="1182098" y="4420919"/>
                <a:ext cx="641288" cy="450628"/>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480" name="Google Shape;12489;p89">
                <a:extLst>
                  <a:ext uri="{FF2B5EF4-FFF2-40B4-BE49-F238E27FC236}">
                    <a16:creationId xmlns:a16="http://schemas.microsoft.com/office/drawing/2014/main" id="{4597A6BC-9A1A-66C3-7E48-92DA7D473A0F}"/>
                  </a:ext>
                </a:extLst>
              </p:cNvPr>
              <p:cNvGrpSpPr/>
              <p:nvPr/>
            </p:nvGrpSpPr>
            <p:grpSpPr>
              <a:xfrm>
                <a:off x="3714261" y="4323264"/>
                <a:ext cx="642992" cy="645964"/>
                <a:chOff x="-1333975" y="2365850"/>
                <a:chExt cx="292225" cy="293575"/>
              </a:xfrm>
              <a:grpFill/>
            </p:grpSpPr>
            <p:sp>
              <p:nvSpPr>
                <p:cNvPr id="522" name="Google Shape;12490;p89">
                  <a:extLst>
                    <a:ext uri="{FF2B5EF4-FFF2-40B4-BE49-F238E27FC236}">
                      <a16:creationId xmlns:a16="http://schemas.microsoft.com/office/drawing/2014/main" id="{981B8C57-5828-DD77-1A93-1D32810358A4}"/>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23" name="Google Shape;12491;p89">
                  <a:extLst>
                    <a:ext uri="{FF2B5EF4-FFF2-40B4-BE49-F238E27FC236}">
                      <a16:creationId xmlns:a16="http://schemas.microsoft.com/office/drawing/2014/main" id="{08DDA630-009C-755F-C0E8-8D07C5B2B9DC}"/>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24" name="Google Shape;12492;p89">
                  <a:extLst>
                    <a:ext uri="{FF2B5EF4-FFF2-40B4-BE49-F238E27FC236}">
                      <a16:creationId xmlns:a16="http://schemas.microsoft.com/office/drawing/2014/main" id="{5F21C39E-AF2B-9F9B-E245-C69502E02EDD}"/>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25" name="Google Shape;12493;p89">
                  <a:extLst>
                    <a:ext uri="{FF2B5EF4-FFF2-40B4-BE49-F238E27FC236}">
                      <a16:creationId xmlns:a16="http://schemas.microsoft.com/office/drawing/2014/main" id="{962413BD-F591-1E6E-76C3-64E2E0AC2A5D}"/>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26" name="Google Shape;12494;p89">
                  <a:extLst>
                    <a:ext uri="{FF2B5EF4-FFF2-40B4-BE49-F238E27FC236}">
                      <a16:creationId xmlns:a16="http://schemas.microsoft.com/office/drawing/2014/main" id="{AEFD85EC-6DD1-2BB4-868F-E3F40923E29B}"/>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27" name="Google Shape;12495;p89">
                  <a:extLst>
                    <a:ext uri="{FF2B5EF4-FFF2-40B4-BE49-F238E27FC236}">
                      <a16:creationId xmlns:a16="http://schemas.microsoft.com/office/drawing/2014/main" id="{CBE85620-67F0-3F8E-AF5A-111FEAA77FDC}"/>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28" name="Google Shape;12496;p89">
                  <a:extLst>
                    <a:ext uri="{FF2B5EF4-FFF2-40B4-BE49-F238E27FC236}">
                      <a16:creationId xmlns:a16="http://schemas.microsoft.com/office/drawing/2014/main" id="{1D80BE50-0B75-1827-6529-859115FAFCFC}"/>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29" name="Google Shape;12497;p89">
                  <a:extLst>
                    <a:ext uri="{FF2B5EF4-FFF2-40B4-BE49-F238E27FC236}">
                      <a16:creationId xmlns:a16="http://schemas.microsoft.com/office/drawing/2014/main" id="{399FC3D9-8B26-D127-3D4B-F756D962283D}"/>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481" name="Google Shape;12529;p89">
                <a:extLst>
                  <a:ext uri="{FF2B5EF4-FFF2-40B4-BE49-F238E27FC236}">
                    <a16:creationId xmlns:a16="http://schemas.microsoft.com/office/drawing/2014/main" id="{9F4414C9-BFBF-DE8A-9D80-9D96E4D39208}"/>
                  </a:ext>
                </a:extLst>
              </p:cNvPr>
              <p:cNvGrpSpPr/>
              <p:nvPr/>
            </p:nvGrpSpPr>
            <p:grpSpPr>
              <a:xfrm>
                <a:off x="6232997" y="4324751"/>
                <a:ext cx="641288" cy="642992"/>
                <a:chOff x="-1333200" y="2770450"/>
                <a:chExt cx="291450" cy="292225"/>
              </a:xfrm>
              <a:grpFill/>
            </p:grpSpPr>
            <p:sp>
              <p:nvSpPr>
                <p:cNvPr id="520" name="Google Shape;12530;p89">
                  <a:extLst>
                    <a:ext uri="{FF2B5EF4-FFF2-40B4-BE49-F238E27FC236}">
                      <a16:creationId xmlns:a16="http://schemas.microsoft.com/office/drawing/2014/main" id="{58FD638C-2C63-B265-E071-7ADC51B1CDA1}"/>
                    </a:ext>
                  </a:extLst>
                </p:cNvPr>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21" name="Google Shape;12531;p89">
                  <a:extLst>
                    <a:ext uri="{FF2B5EF4-FFF2-40B4-BE49-F238E27FC236}">
                      <a16:creationId xmlns:a16="http://schemas.microsoft.com/office/drawing/2014/main" id="{0540B4E3-37CD-2F42-45FF-00174D375F7E}"/>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482" name="Google Shape;12557;p89">
                <a:extLst>
                  <a:ext uri="{FF2B5EF4-FFF2-40B4-BE49-F238E27FC236}">
                    <a16:creationId xmlns:a16="http://schemas.microsoft.com/office/drawing/2014/main" id="{044EB9E0-D0A2-8BE0-434A-52CF2999FD1A}"/>
                  </a:ext>
                </a:extLst>
              </p:cNvPr>
              <p:cNvGrpSpPr/>
              <p:nvPr/>
            </p:nvGrpSpPr>
            <p:grpSpPr>
              <a:xfrm>
                <a:off x="2029476" y="4325600"/>
                <a:ext cx="642992" cy="641288"/>
                <a:chOff x="-937025" y="2064750"/>
                <a:chExt cx="292225" cy="291450"/>
              </a:xfrm>
              <a:grpFill/>
            </p:grpSpPr>
            <p:sp>
              <p:nvSpPr>
                <p:cNvPr id="517" name="Google Shape;12558;p89">
                  <a:extLst>
                    <a:ext uri="{FF2B5EF4-FFF2-40B4-BE49-F238E27FC236}">
                      <a16:creationId xmlns:a16="http://schemas.microsoft.com/office/drawing/2014/main" id="{7B3E9EB0-21E7-AB66-2537-F212F2792D49}"/>
                    </a:ext>
                  </a:extLst>
                </p:cNvPr>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18" name="Google Shape;12559;p89">
                  <a:extLst>
                    <a:ext uri="{FF2B5EF4-FFF2-40B4-BE49-F238E27FC236}">
                      <a16:creationId xmlns:a16="http://schemas.microsoft.com/office/drawing/2014/main" id="{8BF9A2A0-40AE-043B-CCF5-B73D42DE3C51}"/>
                    </a:ext>
                  </a:extLst>
                </p:cNvPr>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19" name="Google Shape;12560;p89">
                  <a:extLst>
                    <a:ext uri="{FF2B5EF4-FFF2-40B4-BE49-F238E27FC236}">
                      <a16:creationId xmlns:a16="http://schemas.microsoft.com/office/drawing/2014/main" id="{AA416A61-B066-F2B2-26A6-81A48726FDC0}"/>
                    </a:ext>
                  </a:extLst>
                </p:cNvPr>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483" name="Google Shape;12585;p89">
                <a:extLst>
                  <a:ext uri="{FF2B5EF4-FFF2-40B4-BE49-F238E27FC236}">
                    <a16:creationId xmlns:a16="http://schemas.microsoft.com/office/drawing/2014/main" id="{C74BCC1B-78EC-6763-D1CE-FD42A8E4A53D}"/>
                  </a:ext>
                </a:extLst>
              </p:cNvPr>
              <p:cNvGrpSpPr/>
              <p:nvPr/>
            </p:nvGrpSpPr>
            <p:grpSpPr>
              <a:xfrm>
                <a:off x="397214" y="4323868"/>
                <a:ext cx="566751" cy="644753"/>
                <a:chOff x="-1684475" y="2049000"/>
                <a:chExt cx="257575" cy="293025"/>
              </a:xfrm>
              <a:grpFill/>
            </p:grpSpPr>
            <p:sp>
              <p:nvSpPr>
                <p:cNvPr id="513" name="Google Shape;12586;p89">
                  <a:extLst>
                    <a:ext uri="{FF2B5EF4-FFF2-40B4-BE49-F238E27FC236}">
                      <a16:creationId xmlns:a16="http://schemas.microsoft.com/office/drawing/2014/main" id="{76E4D3C7-A65B-117E-3ACC-5F1684467418}"/>
                    </a:ext>
                  </a:extLst>
                </p:cNvPr>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14" name="Google Shape;12587;p89">
                  <a:extLst>
                    <a:ext uri="{FF2B5EF4-FFF2-40B4-BE49-F238E27FC236}">
                      <a16:creationId xmlns:a16="http://schemas.microsoft.com/office/drawing/2014/main" id="{09E376AB-A983-6167-26B0-BFAF7147B94B}"/>
                    </a:ext>
                  </a:extLst>
                </p:cNvPr>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15" name="Google Shape;12588;p89">
                  <a:extLst>
                    <a:ext uri="{FF2B5EF4-FFF2-40B4-BE49-F238E27FC236}">
                      <a16:creationId xmlns:a16="http://schemas.microsoft.com/office/drawing/2014/main" id="{6FEE634D-F413-C383-7933-0E447D55E4B5}"/>
                    </a:ext>
                  </a:extLst>
                </p:cNvPr>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16" name="Google Shape;12589;p89">
                  <a:extLst>
                    <a:ext uri="{FF2B5EF4-FFF2-40B4-BE49-F238E27FC236}">
                      <a16:creationId xmlns:a16="http://schemas.microsoft.com/office/drawing/2014/main" id="{C767EA98-56B3-9726-183F-425F1CCD8E25}"/>
                    </a:ext>
                  </a:extLst>
                </p:cNvPr>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484" name="Google Shape;12590;p89">
                <a:extLst>
                  <a:ext uri="{FF2B5EF4-FFF2-40B4-BE49-F238E27FC236}">
                    <a16:creationId xmlns:a16="http://schemas.microsoft.com/office/drawing/2014/main" id="{D91FE7AF-AE6E-72EB-CC3F-3C43F076BFA4}"/>
                  </a:ext>
                </a:extLst>
              </p:cNvPr>
              <p:cNvSpPr/>
              <p:nvPr/>
            </p:nvSpPr>
            <p:spPr>
              <a:xfrm>
                <a:off x="2878542" y="4325150"/>
                <a:ext cx="670717" cy="642168"/>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85" name="Google Shape;12592;p89">
                <a:extLst>
                  <a:ext uri="{FF2B5EF4-FFF2-40B4-BE49-F238E27FC236}">
                    <a16:creationId xmlns:a16="http://schemas.microsoft.com/office/drawing/2014/main" id="{9F27AFCC-EC4E-BED9-CF21-2660C33900AE}"/>
                  </a:ext>
                </a:extLst>
              </p:cNvPr>
              <p:cNvSpPr/>
              <p:nvPr/>
            </p:nvSpPr>
            <p:spPr>
              <a:xfrm>
                <a:off x="5410974" y="4324751"/>
                <a:ext cx="641288" cy="642992"/>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86" name="Google Shape;12593;p89">
                <a:extLst>
                  <a:ext uri="{FF2B5EF4-FFF2-40B4-BE49-F238E27FC236}">
                    <a16:creationId xmlns:a16="http://schemas.microsoft.com/office/drawing/2014/main" id="{880FD2A1-D9F3-8CDA-911A-905CB7B176F1}"/>
                  </a:ext>
                </a:extLst>
              </p:cNvPr>
              <p:cNvSpPr/>
              <p:nvPr/>
            </p:nvSpPr>
            <p:spPr>
              <a:xfrm>
                <a:off x="5483751" y="4397527"/>
                <a:ext cx="39936" cy="39936"/>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87" name="Google Shape;12594;p89">
                <a:extLst>
                  <a:ext uri="{FF2B5EF4-FFF2-40B4-BE49-F238E27FC236}">
                    <a16:creationId xmlns:a16="http://schemas.microsoft.com/office/drawing/2014/main" id="{3FF8C9F0-CF9C-6CC6-AF09-83DD4F47264E}"/>
                  </a:ext>
                </a:extLst>
              </p:cNvPr>
              <p:cNvSpPr/>
              <p:nvPr/>
            </p:nvSpPr>
            <p:spPr>
              <a:xfrm>
                <a:off x="5559992" y="4397527"/>
                <a:ext cx="38176" cy="39936"/>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88" name="Google Shape;12595;p89">
                <a:extLst>
                  <a:ext uri="{FF2B5EF4-FFF2-40B4-BE49-F238E27FC236}">
                    <a16:creationId xmlns:a16="http://schemas.microsoft.com/office/drawing/2014/main" id="{983F13C2-3D21-FC42-9695-05455953FA56}"/>
                  </a:ext>
                </a:extLst>
              </p:cNvPr>
              <p:cNvSpPr/>
              <p:nvPr/>
            </p:nvSpPr>
            <p:spPr>
              <a:xfrm>
                <a:off x="5636234" y="4397527"/>
                <a:ext cx="38231" cy="39936"/>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89" name="Google Shape;12596;p89">
                <a:extLst>
                  <a:ext uri="{FF2B5EF4-FFF2-40B4-BE49-F238E27FC236}">
                    <a16:creationId xmlns:a16="http://schemas.microsoft.com/office/drawing/2014/main" id="{37F27979-A40D-4A71-35D6-CCDB90C69608}"/>
                  </a:ext>
                </a:extLst>
              </p:cNvPr>
              <p:cNvSpPr/>
              <p:nvPr/>
            </p:nvSpPr>
            <p:spPr>
              <a:xfrm>
                <a:off x="5709065" y="4397527"/>
                <a:ext cx="265196" cy="39936"/>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90" name="Google Shape;12597;p89">
                <a:extLst>
                  <a:ext uri="{FF2B5EF4-FFF2-40B4-BE49-F238E27FC236}">
                    <a16:creationId xmlns:a16="http://schemas.microsoft.com/office/drawing/2014/main" id="{2162850C-A065-6CC4-A66A-974CAF84BF3B}"/>
                  </a:ext>
                </a:extLst>
              </p:cNvPr>
              <p:cNvSpPr/>
              <p:nvPr/>
            </p:nvSpPr>
            <p:spPr>
              <a:xfrm>
                <a:off x="5636234" y="4666187"/>
                <a:ext cx="187248" cy="187193"/>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491" name="Google Shape;12598;p89">
                <a:extLst>
                  <a:ext uri="{FF2B5EF4-FFF2-40B4-BE49-F238E27FC236}">
                    <a16:creationId xmlns:a16="http://schemas.microsoft.com/office/drawing/2014/main" id="{7DEF3EB6-F21A-6B48-4F8D-4B1ECD7EE0FB}"/>
                  </a:ext>
                </a:extLst>
              </p:cNvPr>
              <p:cNvGrpSpPr/>
              <p:nvPr/>
            </p:nvGrpSpPr>
            <p:grpSpPr>
              <a:xfrm>
                <a:off x="4600743" y="4323869"/>
                <a:ext cx="566751" cy="644753"/>
                <a:chOff x="-919700" y="2420750"/>
                <a:chExt cx="257575" cy="293025"/>
              </a:xfrm>
              <a:grpFill/>
            </p:grpSpPr>
            <p:sp>
              <p:nvSpPr>
                <p:cNvPr id="510" name="Google Shape;12599;p89">
                  <a:extLst>
                    <a:ext uri="{FF2B5EF4-FFF2-40B4-BE49-F238E27FC236}">
                      <a16:creationId xmlns:a16="http://schemas.microsoft.com/office/drawing/2014/main" id="{F720A2A2-B22C-9195-A806-F05F0CED5E03}"/>
                    </a:ext>
                  </a:extLst>
                </p:cNvPr>
                <p:cNvSpPr/>
                <p:nvPr/>
              </p:nvSpPr>
              <p:spPr>
                <a:xfrm>
                  <a:off x="-884250" y="2490850"/>
                  <a:ext cx="84300" cy="51225"/>
                </a:xfrm>
                <a:custGeom>
                  <a:avLst/>
                  <a:gdLst/>
                  <a:ahLst/>
                  <a:cxnLst/>
                  <a:rect l="l" t="t" r="r" b="b"/>
                  <a:pathLst>
                    <a:path w="3372" h="2049" extrusionOk="0">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11" name="Google Shape;12600;p89">
                  <a:extLst>
                    <a:ext uri="{FF2B5EF4-FFF2-40B4-BE49-F238E27FC236}">
                      <a16:creationId xmlns:a16="http://schemas.microsoft.com/office/drawing/2014/main" id="{548BBB48-3051-48CC-B7D4-1E77515FBAE0}"/>
                    </a:ext>
                  </a:extLst>
                </p:cNvPr>
                <p:cNvSpPr/>
                <p:nvPr/>
              </p:nvSpPr>
              <p:spPr>
                <a:xfrm>
                  <a:off x="-919700" y="2420750"/>
                  <a:ext cx="257575" cy="293025"/>
                </a:xfrm>
                <a:custGeom>
                  <a:avLst/>
                  <a:gdLst/>
                  <a:ahLst/>
                  <a:cxnLst/>
                  <a:rect l="l" t="t" r="r" b="b"/>
                  <a:pathLst>
                    <a:path w="10303" h="11721" extrusionOk="0">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12" name="Google Shape;12601;p89">
                  <a:extLst>
                    <a:ext uri="{FF2B5EF4-FFF2-40B4-BE49-F238E27FC236}">
                      <a16:creationId xmlns:a16="http://schemas.microsoft.com/office/drawing/2014/main" id="{15F054A0-05AD-AC9F-CD28-C5E5B0E9815C}"/>
                    </a:ext>
                  </a:extLst>
                </p:cNvPr>
                <p:cNvSpPr/>
                <p:nvPr/>
              </p:nvSpPr>
              <p:spPr>
                <a:xfrm>
                  <a:off x="-766100" y="2660975"/>
                  <a:ext cx="18125" cy="18150"/>
                </a:xfrm>
                <a:custGeom>
                  <a:avLst/>
                  <a:gdLst/>
                  <a:ahLst/>
                  <a:cxnLst/>
                  <a:rect l="l" t="t" r="r" b="b"/>
                  <a:pathLst>
                    <a:path w="725" h="726" extrusionOk="0">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492" name="Google Shape;12630;p89">
                <a:extLst>
                  <a:ext uri="{FF2B5EF4-FFF2-40B4-BE49-F238E27FC236}">
                    <a16:creationId xmlns:a16="http://schemas.microsoft.com/office/drawing/2014/main" id="{EB6F3D19-25C6-C01B-7121-E8592BEBDBA6}"/>
                  </a:ext>
                </a:extLst>
              </p:cNvPr>
              <p:cNvGrpSpPr/>
              <p:nvPr/>
            </p:nvGrpSpPr>
            <p:grpSpPr>
              <a:xfrm>
                <a:off x="11162866" y="4335825"/>
                <a:ext cx="620890" cy="620890"/>
                <a:chOff x="2964567" y="2571753"/>
                <a:chExt cx="417045" cy="417045"/>
              </a:xfrm>
              <a:grpFill/>
            </p:grpSpPr>
            <p:sp>
              <p:nvSpPr>
                <p:cNvPr id="508" name="Google Shape;12631;p89">
                  <a:extLst>
                    <a:ext uri="{FF2B5EF4-FFF2-40B4-BE49-F238E27FC236}">
                      <a16:creationId xmlns:a16="http://schemas.microsoft.com/office/drawing/2014/main" id="{E34327B5-CBD5-8CF1-9143-53D6652EC598}"/>
                    </a:ext>
                  </a:extLst>
                </p:cNvPr>
                <p:cNvSpPr/>
                <p:nvPr/>
              </p:nvSpPr>
              <p:spPr>
                <a:xfrm>
                  <a:off x="2964567" y="2571753"/>
                  <a:ext cx="417045" cy="417045"/>
                </a:xfrm>
                <a:custGeom>
                  <a:avLst/>
                  <a:gdLst/>
                  <a:ahLst/>
                  <a:cxnLst/>
                  <a:rect l="l" t="t" r="r" b="b"/>
                  <a:pathLst>
                    <a:path w="19983" h="19983" extrusionOk="0">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09" name="Google Shape;12632;p89">
                  <a:extLst>
                    <a:ext uri="{FF2B5EF4-FFF2-40B4-BE49-F238E27FC236}">
                      <a16:creationId xmlns:a16="http://schemas.microsoft.com/office/drawing/2014/main" id="{CFEC1E71-B06A-3B77-A841-B23EC8722002}"/>
                    </a:ext>
                  </a:extLst>
                </p:cNvPr>
                <p:cNvSpPr/>
                <p:nvPr/>
              </p:nvSpPr>
              <p:spPr>
                <a:xfrm>
                  <a:off x="3037777" y="2694715"/>
                  <a:ext cx="270642" cy="146633"/>
                </a:xfrm>
                <a:custGeom>
                  <a:avLst/>
                  <a:gdLst/>
                  <a:ahLst/>
                  <a:cxnLst/>
                  <a:rect l="l" t="t" r="r" b="b"/>
                  <a:pathLst>
                    <a:path w="12968" h="7026" extrusionOk="0">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493" name="Google Shape;12645;p89">
                <a:extLst>
                  <a:ext uri="{FF2B5EF4-FFF2-40B4-BE49-F238E27FC236}">
                    <a16:creationId xmlns:a16="http://schemas.microsoft.com/office/drawing/2014/main" id="{86BD5B24-1FFE-279F-AB5F-5C278705418C}"/>
                  </a:ext>
                </a:extLst>
              </p:cNvPr>
              <p:cNvSpPr/>
              <p:nvPr/>
            </p:nvSpPr>
            <p:spPr>
              <a:xfrm>
                <a:off x="7055026" y="4335935"/>
                <a:ext cx="620847" cy="620847"/>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494" name="Google Shape;12646;p89">
                <a:extLst>
                  <a:ext uri="{FF2B5EF4-FFF2-40B4-BE49-F238E27FC236}">
                    <a16:creationId xmlns:a16="http://schemas.microsoft.com/office/drawing/2014/main" id="{94C44DAC-348C-D0BF-1D4E-9B57424255B5}"/>
                  </a:ext>
                </a:extLst>
              </p:cNvPr>
              <p:cNvGrpSpPr/>
              <p:nvPr/>
            </p:nvGrpSpPr>
            <p:grpSpPr>
              <a:xfrm>
                <a:off x="7848323" y="4335840"/>
                <a:ext cx="620922" cy="620859"/>
                <a:chOff x="812101" y="2571761"/>
                <a:chExt cx="417066" cy="417024"/>
              </a:xfrm>
              <a:grpFill/>
            </p:grpSpPr>
            <p:sp>
              <p:nvSpPr>
                <p:cNvPr id="504" name="Google Shape;12647;p89">
                  <a:extLst>
                    <a:ext uri="{FF2B5EF4-FFF2-40B4-BE49-F238E27FC236}">
                      <a16:creationId xmlns:a16="http://schemas.microsoft.com/office/drawing/2014/main" id="{360AD17F-766F-2EE7-C361-15B53FE07276}"/>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05" name="Google Shape;12648;p89">
                  <a:extLst>
                    <a:ext uri="{FF2B5EF4-FFF2-40B4-BE49-F238E27FC236}">
                      <a16:creationId xmlns:a16="http://schemas.microsoft.com/office/drawing/2014/main" id="{4A1488D3-4A69-C4D0-1AE7-F2E66F1F0132}"/>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06" name="Google Shape;12649;p89">
                  <a:extLst>
                    <a:ext uri="{FF2B5EF4-FFF2-40B4-BE49-F238E27FC236}">
                      <a16:creationId xmlns:a16="http://schemas.microsoft.com/office/drawing/2014/main" id="{8B2BEBD3-9C19-C9EE-214B-E1EE702A95AC}"/>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07" name="Google Shape;12650;p89">
                  <a:extLst>
                    <a:ext uri="{FF2B5EF4-FFF2-40B4-BE49-F238E27FC236}">
                      <a16:creationId xmlns:a16="http://schemas.microsoft.com/office/drawing/2014/main" id="{0B7DA2F5-DCC1-6A2A-AD35-C26AC90135AA}"/>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495" name="Google Shape;12651;p89">
                <a:extLst>
                  <a:ext uri="{FF2B5EF4-FFF2-40B4-BE49-F238E27FC236}">
                    <a16:creationId xmlns:a16="http://schemas.microsoft.com/office/drawing/2014/main" id="{C392FF77-D35B-DFD4-469A-E5C185279F72}"/>
                  </a:ext>
                </a:extLst>
              </p:cNvPr>
              <p:cNvGrpSpPr/>
              <p:nvPr/>
            </p:nvGrpSpPr>
            <p:grpSpPr>
              <a:xfrm>
                <a:off x="8641703" y="4335840"/>
                <a:ext cx="620859" cy="620859"/>
                <a:chOff x="1323129" y="2571761"/>
                <a:chExt cx="417024" cy="417024"/>
              </a:xfrm>
              <a:grpFill/>
            </p:grpSpPr>
            <p:sp>
              <p:nvSpPr>
                <p:cNvPr id="500" name="Google Shape;12652;p89">
                  <a:extLst>
                    <a:ext uri="{FF2B5EF4-FFF2-40B4-BE49-F238E27FC236}">
                      <a16:creationId xmlns:a16="http://schemas.microsoft.com/office/drawing/2014/main" id="{B38FDDCE-F766-AD4A-EC47-5A128D6FF336}"/>
                    </a:ext>
                  </a:extLst>
                </p:cNvPr>
                <p:cNvSpPr/>
                <p:nvPr/>
              </p:nvSpPr>
              <p:spPr>
                <a:xfrm>
                  <a:off x="1385007" y="2719183"/>
                  <a:ext cx="73337" cy="219907"/>
                </a:xfrm>
                <a:custGeom>
                  <a:avLst/>
                  <a:gdLst/>
                  <a:ahLst/>
                  <a:cxnLst/>
                  <a:rect l="l" t="t" r="r" b="b"/>
                  <a:pathLst>
                    <a:path w="3513"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01" name="Google Shape;12653;p89">
                  <a:extLst>
                    <a:ext uri="{FF2B5EF4-FFF2-40B4-BE49-F238E27FC236}">
                      <a16:creationId xmlns:a16="http://schemas.microsoft.com/office/drawing/2014/main" id="{89DCFD9E-07B6-824C-0800-C897DB4B5A5A}"/>
                    </a:ext>
                  </a:extLst>
                </p:cNvPr>
                <p:cNvSpPr/>
                <p:nvPr/>
              </p:nvSpPr>
              <p:spPr>
                <a:xfrm>
                  <a:off x="1385007" y="2621430"/>
                  <a:ext cx="73337" cy="73337"/>
                </a:xfrm>
                <a:custGeom>
                  <a:avLst/>
                  <a:gdLst/>
                  <a:ahLst/>
                  <a:cxnLst/>
                  <a:rect l="l" t="t" r="r" b="b"/>
                  <a:pathLst>
                    <a:path w="3513" h="3513"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02" name="Google Shape;12654;p89">
                  <a:extLst>
                    <a:ext uri="{FF2B5EF4-FFF2-40B4-BE49-F238E27FC236}">
                      <a16:creationId xmlns:a16="http://schemas.microsoft.com/office/drawing/2014/main" id="{CD48DF31-64C9-7910-4C2D-77914351C520}"/>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503" name="Google Shape;12655;p89">
                  <a:extLst>
                    <a:ext uri="{FF2B5EF4-FFF2-40B4-BE49-F238E27FC236}">
                      <a16:creationId xmlns:a16="http://schemas.microsoft.com/office/drawing/2014/main" id="{A28D416F-71C9-BDCD-77B4-3C6CD0DED370}"/>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
            <p:nvSpPr>
              <p:cNvPr id="496" name="Google Shape;12656;p89">
                <a:extLst>
                  <a:ext uri="{FF2B5EF4-FFF2-40B4-BE49-F238E27FC236}">
                    <a16:creationId xmlns:a16="http://schemas.microsoft.com/office/drawing/2014/main" id="{B37CCD40-61CE-1593-7630-8C2E567D7C25}"/>
                  </a:ext>
                </a:extLst>
              </p:cNvPr>
              <p:cNvSpPr/>
              <p:nvPr/>
            </p:nvSpPr>
            <p:spPr>
              <a:xfrm>
                <a:off x="9515717" y="4391943"/>
                <a:ext cx="623923" cy="508838"/>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nvGrpSpPr>
              <p:cNvPr id="497" name="Google Shape;12657;p89">
                <a:extLst>
                  <a:ext uri="{FF2B5EF4-FFF2-40B4-BE49-F238E27FC236}">
                    <a16:creationId xmlns:a16="http://schemas.microsoft.com/office/drawing/2014/main" id="{1DC19969-A14C-1079-80B2-A26D537D8B0D}"/>
                  </a:ext>
                </a:extLst>
              </p:cNvPr>
              <p:cNvGrpSpPr/>
              <p:nvPr/>
            </p:nvGrpSpPr>
            <p:grpSpPr>
              <a:xfrm>
                <a:off x="10373678" y="4335921"/>
                <a:ext cx="621823" cy="620890"/>
                <a:chOff x="2344476" y="2571761"/>
                <a:chExt cx="417671" cy="417045"/>
              </a:xfrm>
              <a:grpFill/>
            </p:grpSpPr>
            <p:sp>
              <p:nvSpPr>
                <p:cNvPr id="498" name="Google Shape;12658;p89">
                  <a:extLst>
                    <a:ext uri="{FF2B5EF4-FFF2-40B4-BE49-F238E27FC236}">
                      <a16:creationId xmlns:a16="http://schemas.microsoft.com/office/drawing/2014/main" id="{D78B0ABB-7920-5DB5-D802-B382B3195287}"/>
                    </a:ext>
                  </a:extLst>
                </p:cNvPr>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499" name="Google Shape;12659;p89">
                  <a:extLst>
                    <a:ext uri="{FF2B5EF4-FFF2-40B4-BE49-F238E27FC236}">
                      <a16:creationId xmlns:a16="http://schemas.microsoft.com/office/drawing/2014/main" id="{447379CE-5DCA-4C84-CE55-8D0DCE9A4DE5}"/>
                    </a:ext>
                  </a:extLst>
                </p:cNvPr>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grpSp>
    </p:spTree>
    <p:extLst>
      <p:ext uri="{BB962C8B-B14F-4D97-AF65-F5344CB8AC3E}">
        <p14:creationId xmlns:p14="http://schemas.microsoft.com/office/powerpoint/2010/main" val="4132090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58;p60">
            <a:extLst>
              <a:ext uri="{FF2B5EF4-FFF2-40B4-BE49-F238E27FC236}">
                <a16:creationId xmlns:a16="http://schemas.microsoft.com/office/drawing/2014/main" id="{74C21A40-6323-092A-BB14-79BBDD63657F}"/>
              </a:ext>
            </a:extLst>
          </p:cNvPr>
          <p:cNvSpPr txBox="1"/>
          <p:nvPr/>
        </p:nvSpPr>
        <p:spPr>
          <a:xfrm>
            <a:off x="1135063" y="1309688"/>
            <a:ext cx="9921875" cy="8001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2396"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lumMod val="85000"/>
                    <a:lumOff val="15000"/>
                  </a:schemeClr>
                </a:solidFill>
                <a:effectLst/>
                <a:uLnTx/>
                <a:uFillTx/>
                <a:latin typeface="Segoe"/>
                <a:ea typeface="Arial"/>
                <a:cs typeface="Arial" panose="020B0604020202020204" pitchFamily="34" charset="0"/>
                <a:sym typeface="Arial"/>
              </a:rPr>
              <a:t>You can add and edit some </a:t>
            </a:r>
            <a:r>
              <a:rPr kumimoji="0" lang="en-US" sz="1600" b="1" i="0" u="none" strike="noStrike" kern="1200" cap="none" spc="0" normalizeH="0" baseline="0" noProof="0" dirty="0">
                <a:ln>
                  <a:noFill/>
                </a:ln>
                <a:solidFill>
                  <a:schemeClr val="accent1"/>
                </a:solidFill>
                <a:effectLst/>
                <a:uLnTx/>
                <a:uFill>
                  <a:noFill/>
                </a:uFill>
                <a:latin typeface="Segoe"/>
                <a:ea typeface="Arial"/>
                <a:cs typeface="Arial" panose="020B0604020202020204" pitchFamily="34" charset="0"/>
                <a:sym typeface="Arial"/>
              </a:rPr>
              <a:t>shapes</a:t>
            </a:r>
            <a:r>
              <a:rPr kumimoji="0" lang="en-US" sz="1600" b="0" i="0" u="none" strike="noStrike" kern="1200" cap="none" spc="0" normalizeH="0" baseline="0" noProof="0" dirty="0">
                <a:ln>
                  <a:noFill/>
                </a:ln>
                <a:solidFill>
                  <a:schemeClr val="tx1">
                    <a:lumMod val="85000"/>
                    <a:lumOff val="15000"/>
                  </a:schemeClr>
                </a:solidFill>
                <a:effectLst/>
                <a:uLnTx/>
                <a:uFillTx/>
                <a:latin typeface="Segoe"/>
                <a:ea typeface="Arial"/>
                <a:cs typeface="Arial" panose="020B0604020202020204" pitchFamily="34" charset="0"/>
                <a:sym typeface="Arial"/>
              </a:rPr>
              <a:t> to your presentation to present your data in a visual way.</a:t>
            </a:r>
          </a:p>
        </p:txBody>
      </p:sp>
      <p:sp>
        <p:nvSpPr>
          <p:cNvPr id="6" name="Google Shape;2859;p60">
            <a:extLst>
              <a:ext uri="{FF2B5EF4-FFF2-40B4-BE49-F238E27FC236}">
                <a16:creationId xmlns:a16="http://schemas.microsoft.com/office/drawing/2014/main" id="{80B179FA-5351-9CDF-F9AD-38994A58A007}"/>
              </a:ext>
            </a:extLst>
          </p:cNvPr>
          <p:cNvSpPr txBox="1"/>
          <p:nvPr/>
        </p:nvSpPr>
        <p:spPr>
          <a:xfrm>
            <a:off x="1134417" y="2275989"/>
            <a:ext cx="9923166" cy="3909200"/>
          </a:xfrm>
          <a:prstGeom prst="rect">
            <a:avLst/>
          </a:prstGeom>
          <a:noFill/>
          <a:ln>
            <a:noFill/>
          </a:ln>
        </p:spPr>
        <p:txBody>
          <a:bodyPr spcFirstLastPara="1" wrap="square" lIns="121900" tIns="121900" rIns="121900" bIns="121900" anchor="t" anchorCtr="0">
            <a:noAutofit/>
          </a:bodyPr>
          <a:lstStyle/>
          <a:p>
            <a:pPr marL="609585" marR="0" lvl="0" indent="-397923" algn="l" defTabSz="1219170" rtl="0" eaLnBrk="1" fontAlgn="auto" latinLnBrk="0" hangingPunct="1">
              <a:lnSpc>
                <a:spcPct val="115000"/>
              </a:lnSpc>
              <a:spcBef>
                <a:spcPct val="0"/>
              </a:spcBef>
              <a:spcAft>
                <a:spcPct val="0"/>
              </a:spcAft>
              <a:buClr>
                <a:prstClr val="black">
                  <a:lumMod val="75000"/>
                  <a:lumOff val="25000"/>
                </a:prstClr>
              </a:buClr>
              <a:buSzPts val="1100"/>
              <a:buFont typeface="Arial"/>
              <a:buChar char="●"/>
              <a:tabLst/>
              <a:defRPr/>
            </a:pPr>
            <a:r>
              <a:rPr kumimoji="0" lang="en" sz="1600" b="0" i="0" u="none" strike="noStrike" kern="0" cap="none" spc="0" normalizeH="0" baseline="0" noProof="0" dirty="0">
                <a:ln>
                  <a:noFill/>
                </a:ln>
                <a:solidFill>
                  <a:schemeClr val="tx1">
                    <a:lumMod val="85000"/>
                    <a:lumOff val="15000"/>
                  </a:schemeClr>
                </a:solidFill>
                <a:effectLst/>
                <a:uLnTx/>
                <a:uFillTx/>
                <a:latin typeface="Segoe"/>
                <a:cs typeface="Arial" panose="020B0604020202020204" pitchFamily="34" charset="0"/>
                <a:sym typeface="Arial"/>
              </a:rPr>
              <a:t>Choose your favourite infographic and insert it in your presentation using Ctrl C + Ctrl V or Cmd C + Cmd V in Mac.</a:t>
            </a:r>
            <a:endParaRPr kumimoji="0" sz="1600" b="0" i="0" u="none" strike="noStrike" kern="0" cap="none" spc="0" normalizeH="0" baseline="0" noProof="0" dirty="0">
              <a:ln>
                <a:noFill/>
              </a:ln>
              <a:solidFill>
                <a:schemeClr val="tx1">
                  <a:lumMod val="85000"/>
                  <a:lumOff val="15000"/>
                </a:schemeClr>
              </a:solidFill>
              <a:effectLst/>
              <a:uLnTx/>
              <a:uFillTx/>
              <a:latin typeface="Segoe"/>
              <a:cs typeface="Arial" pitchFamily="34" charset="0"/>
              <a:sym typeface="Arial"/>
            </a:endParaRPr>
          </a:p>
          <a:p>
            <a:pPr marL="609585" marR="0" lvl="0" indent="-397923" algn="l" defTabSz="1219170" rtl="0" eaLnBrk="1" fontAlgn="auto" latinLnBrk="0" hangingPunct="1">
              <a:lnSpc>
                <a:spcPct val="115000"/>
              </a:lnSpc>
              <a:spcBef>
                <a:spcPct val="0"/>
              </a:spcBef>
              <a:spcAft>
                <a:spcPct val="0"/>
              </a:spcAft>
              <a:buClr>
                <a:prstClr val="black">
                  <a:lumMod val="75000"/>
                  <a:lumOff val="25000"/>
                </a:prstClr>
              </a:buClr>
              <a:buSzPts val="1100"/>
              <a:buFont typeface="Proxima Nova"/>
              <a:buChar char="●"/>
              <a:tabLst/>
              <a:defRPr/>
            </a:pPr>
            <a:r>
              <a:rPr kumimoji="0" lang="en" sz="1600" b="0" i="0" u="none" strike="noStrike" kern="0" cap="none" spc="0" normalizeH="0" baseline="0" noProof="0" dirty="0">
                <a:ln>
                  <a:noFill/>
                </a:ln>
                <a:solidFill>
                  <a:schemeClr val="tx1">
                    <a:lumMod val="85000"/>
                    <a:lumOff val="15000"/>
                  </a:schemeClr>
                </a:solidFill>
                <a:effectLst/>
                <a:uLnTx/>
                <a:uFillTx/>
                <a:latin typeface="Segoe"/>
                <a:cs typeface="Arial" panose="020B0604020202020204" pitchFamily="34" charset="0"/>
                <a:sym typeface="Arial"/>
              </a:rPr>
              <a:t>Select one of the parts and </a:t>
            </a:r>
            <a:r>
              <a:rPr kumimoji="0" lang="en" sz="1600" b="1" i="0" u="none" strike="noStrike" kern="0" cap="none" spc="0" normalizeH="0" baseline="0" noProof="0" dirty="0">
                <a:ln>
                  <a:noFill/>
                </a:ln>
                <a:solidFill>
                  <a:schemeClr val="accent1"/>
                </a:solidFill>
                <a:effectLst/>
                <a:uLnTx/>
                <a:uFillTx/>
                <a:latin typeface="Segoe"/>
                <a:cs typeface="Arial" panose="020B0604020202020204" pitchFamily="34" charset="0"/>
                <a:sym typeface="Arial"/>
              </a:rPr>
              <a:t>ungroup</a:t>
            </a:r>
            <a:r>
              <a:rPr kumimoji="0" lang="en" sz="1600" b="0" i="0" u="none" strike="noStrike" kern="0" cap="none" spc="0" normalizeH="0" baseline="0" noProof="0" dirty="0">
                <a:ln>
                  <a:noFill/>
                </a:ln>
                <a:solidFill>
                  <a:schemeClr val="tx1">
                    <a:lumMod val="85000"/>
                    <a:lumOff val="15000"/>
                  </a:schemeClr>
                </a:solidFill>
                <a:effectLst/>
                <a:uLnTx/>
                <a:uFillTx/>
                <a:latin typeface="Segoe"/>
                <a:cs typeface="Arial" panose="020B0604020202020204" pitchFamily="34" charset="0"/>
                <a:sym typeface="Arial"/>
              </a:rPr>
              <a:t> it by right-clicking and choosing “Ungroup”. </a:t>
            </a:r>
            <a:endParaRPr kumimoji="0" sz="1600" b="0" i="0" u="none" strike="noStrike" kern="0" cap="none" spc="0" normalizeH="0" baseline="0" noProof="0" dirty="0">
              <a:ln>
                <a:noFill/>
              </a:ln>
              <a:solidFill>
                <a:schemeClr val="tx1">
                  <a:lumMod val="85000"/>
                  <a:lumOff val="15000"/>
                </a:schemeClr>
              </a:solidFill>
              <a:effectLst/>
              <a:uLnTx/>
              <a:uFillTx/>
              <a:latin typeface="Segoe"/>
              <a:cs typeface="Arial" panose="020B0604020202020204" pitchFamily="34" charset="0"/>
              <a:sym typeface="Arial"/>
            </a:endParaRPr>
          </a:p>
          <a:p>
            <a:pPr marL="609585" marR="0" lvl="0" indent="-397923" algn="l" defTabSz="1219170" rtl="0" eaLnBrk="1" fontAlgn="auto" latinLnBrk="0" hangingPunct="1">
              <a:lnSpc>
                <a:spcPct val="115000"/>
              </a:lnSpc>
              <a:spcBef>
                <a:spcPct val="0"/>
              </a:spcBef>
              <a:spcAft>
                <a:spcPct val="0"/>
              </a:spcAft>
              <a:buClr>
                <a:prstClr val="black">
                  <a:lumMod val="75000"/>
                  <a:lumOff val="25000"/>
                </a:prstClr>
              </a:buClr>
              <a:buSzPts val="1100"/>
              <a:buFont typeface="Proxima Nova"/>
              <a:buChar char="●"/>
              <a:tabLst/>
              <a:defRPr/>
            </a:pPr>
            <a:r>
              <a:rPr kumimoji="0" lang="en" sz="1600" b="1" i="0" u="none" strike="noStrike" kern="0" cap="none" spc="0" normalizeH="0" baseline="0" noProof="0" dirty="0">
                <a:ln>
                  <a:noFill/>
                </a:ln>
                <a:solidFill>
                  <a:schemeClr val="accent1"/>
                </a:solidFill>
                <a:effectLst/>
                <a:uLnTx/>
                <a:uFillTx/>
                <a:latin typeface="Segoe"/>
                <a:cs typeface="Arial" panose="020B0604020202020204" pitchFamily="34" charset="0"/>
                <a:sym typeface="Arial"/>
              </a:rPr>
              <a:t>Change the color</a:t>
            </a:r>
            <a:r>
              <a:rPr kumimoji="0" lang="en" sz="1600" b="0" i="0" u="none" strike="noStrike" kern="0" cap="none" spc="0" normalizeH="0" baseline="0" noProof="0" dirty="0">
                <a:ln>
                  <a:noFill/>
                </a:ln>
                <a:solidFill>
                  <a:schemeClr val="accent1"/>
                </a:solidFill>
                <a:effectLst/>
                <a:uLnTx/>
                <a:uFillTx/>
                <a:latin typeface="Segoe"/>
                <a:cs typeface="Arial" panose="020B0604020202020204" pitchFamily="34" charset="0"/>
                <a:sym typeface="Arial"/>
              </a:rPr>
              <a:t> </a:t>
            </a:r>
            <a:r>
              <a:rPr kumimoji="0" lang="en" sz="1600" b="0" i="0" u="none" strike="noStrike" kern="0" cap="none" spc="0" normalizeH="0" baseline="0" noProof="0" dirty="0">
                <a:ln>
                  <a:noFill/>
                </a:ln>
                <a:solidFill>
                  <a:schemeClr val="tx1">
                    <a:lumMod val="85000"/>
                    <a:lumOff val="15000"/>
                  </a:schemeClr>
                </a:solidFill>
                <a:effectLst/>
                <a:uLnTx/>
                <a:uFillTx/>
                <a:latin typeface="Segoe"/>
                <a:cs typeface="Arial" panose="020B0604020202020204" pitchFamily="34" charset="0"/>
                <a:sym typeface="Arial"/>
              </a:rPr>
              <a:t>by clicking on the paint bucket. </a:t>
            </a:r>
            <a:endParaRPr kumimoji="0" sz="1600" b="0" i="0" u="none" strike="noStrike" kern="0" cap="none" spc="0" normalizeH="0" baseline="0" noProof="0" dirty="0">
              <a:ln>
                <a:noFill/>
              </a:ln>
              <a:solidFill>
                <a:schemeClr val="tx1">
                  <a:lumMod val="85000"/>
                  <a:lumOff val="15000"/>
                </a:schemeClr>
              </a:solidFill>
              <a:effectLst/>
              <a:uLnTx/>
              <a:uFillTx/>
              <a:latin typeface="Segoe"/>
              <a:cs typeface="Arial" panose="020B0604020202020204" pitchFamily="34" charset="0"/>
              <a:sym typeface="Arial"/>
            </a:endParaRPr>
          </a:p>
          <a:p>
            <a:pPr marL="609585" marR="0" lvl="0" indent="-397923" algn="l" defTabSz="1219170" rtl="0" eaLnBrk="1" fontAlgn="auto" latinLnBrk="0" hangingPunct="1">
              <a:lnSpc>
                <a:spcPct val="115000"/>
              </a:lnSpc>
              <a:spcBef>
                <a:spcPct val="0"/>
              </a:spcBef>
              <a:spcAft>
                <a:spcPct val="0"/>
              </a:spcAft>
              <a:buClr>
                <a:prstClr val="black">
                  <a:lumMod val="75000"/>
                  <a:lumOff val="25000"/>
                </a:prstClr>
              </a:buClr>
              <a:buSzPts val="1100"/>
              <a:buFont typeface="Proxima Nova"/>
              <a:buChar char="●"/>
              <a:tabLst/>
              <a:defRPr/>
            </a:pPr>
            <a:r>
              <a:rPr kumimoji="0" lang="en" sz="1600" b="0" i="0" u="none" strike="noStrike" kern="0" cap="none" spc="0" normalizeH="0" baseline="0" noProof="0" dirty="0">
                <a:ln>
                  <a:noFill/>
                </a:ln>
                <a:solidFill>
                  <a:schemeClr val="tx1">
                    <a:lumMod val="85000"/>
                    <a:lumOff val="15000"/>
                  </a:schemeClr>
                </a:solidFill>
                <a:effectLst/>
                <a:uLnTx/>
                <a:uFillTx/>
                <a:latin typeface="Segoe"/>
                <a:cs typeface="Arial" panose="020B0604020202020204" pitchFamily="34" charset="0"/>
                <a:sym typeface="Arial"/>
              </a:rPr>
              <a:t>Then </a:t>
            </a:r>
            <a:r>
              <a:rPr kumimoji="0" lang="en" sz="1600" b="1" i="0" u="none" strike="noStrike" kern="0" cap="none" spc="0" normalizeH="0" baseline="0" noProof="0" dirty="0">
                <a:ln>
                  <a:noFill/>
                </a:ln>
                <a:solidFill>
                  <a:schemeClr val="accent1"/>
                </a:solidFill>
                <a:effectLst/>
                <a:uLnTx/>
                <a:uFillTx/>
                <a:latin typeface="Segoe"/>
                <a:cs typeface="Arial" panose="020B0604020202020204" pitchFamily="34" charset="0"/>
                <a:sym typeface="Arial"/>
              </a:rPr>
              <a:t>resize</a:t>
            </a:r>
            <a:r>
              <a:rPr kumimoji="0" lang="en" sz="1600" b="0" i="0" u="none" strike="noStrike" kern="0" cap="none" spc="0" normalizeH="0" baseline="0" noProof="0" dirty="0">
                <a:ln>
                  <a:noFill/>
                </a:ln>
                <a:solidFill>
                  <a:schemeClr val="tx1">
                    <a:lumMod val="85000"/>
                    <a:lumOff val="15000"/>
                  </a:schemeClr>
                </a:solidFill>
                <a:effectLst/>
                <a:uLnTx/>
                <a:uFillTx/>
                <a:latin typeface="Segoe"/>
                <a:cs typeface="Arial" panose="020B0604020202020204" pitchFamily="34" charset="0"/>
                <a:sym typeface="Arial"/>
              </a:rPr>
              <a:t> the element by clicking and dragging one of the square-shaped points of its bounding box (the cursor should look like a double-headed arrow). Remember to hold Shift while dragging to keep the proportions.</a:t>
            </a:r>
            <a:endParaRPr kumimoji="0" sz="1600" b="0" i="0" u="none" strike="noStrike" kern="0" cap="none" spc="0" normalizeH="0" baseline="0" noProof="0" dirty="0">
              <a:ln>
                <a:noFill/>
              </a:ln>
              <a:solidFill>
                <a:schemeClr val="tx1">
                  <a:lumMod val="85000"/>
                  <a:lumOff val="15000"/>
                </a:schemeClr>
              </a:solidFill>
              <a:effectLst/>
              <a:uLnTx/>
              <a:uFillTx/>
              <a:latin typeface="Segoe"/>
              <a:cs typeface="Arial" panose="020B0604020202020204" pitchFamily="34" charset="0"/>
              <a:sym typeface="Arial"/>
            </a:endParaRPr>
          </a:p>
          <a:p>
            <a:pPr marL="609585" marR="0" lvl="0" indent="-397923" algn="l" defTabSz="1219170" rtl="0" eaLnBrk="1" fontAlgn="auto" latinLnBrk="0" hangingPunct="1">
              <a:lnSpc>
                <a:spcPct val="115000"/>
              </a:lnSpc>
              <a:spcBef>
                <a:spcPct val="0"/>
              </a:spcBef>
              <a:spcAft>
                <a:spcPct val="0"/>
              </a:spcAft>
              <a:buClr>
                <a:prstClr val="black">
                  <a:lumMod val="75000"/>
                  <a:lumOff val="25000"/>
                </a:prstClr>
              </a:buClr>
              <a:buSzPts val="1100"/>
              <a:buFont typeface="Proxima Nova"/>
              <a:buChar char="●"/>
              <a:tabLst/>
              <a:defRPr/>
            </a:pPr>
            <a:r>
              <a:rPr kumimoji="0" lang="en" sz="1600" b="1" i="0" u="none" strike="noStrike" kern="0" cap="none" spc="0" normalizeH="0" baseline="0" noProof="0" dirty="0">
                <a:ln>
                  <a:noFill/>
                </a:ln>
                <a:solidFill>
                  <a:schemeClr val="accent1"/>
                </a:solidFill>
                <a:effectLst/>
                <a:uLnTx/>
                <a:uFillTx/>
                <a:latin typeface="Segoe"/>
                <a:cs typeface="Arial" panose="020B0604020202020204" pitchFamily="34" charset="0"/>
                <a:sym typeface="Arial"/>
              </a:rPr>
              <a:t>Group</a:t>
            </a:r>
            <a:r>
              <a:rPr kumimoji="0" lang="en" sz="1600" b="0" i="0" u="none" strike="noStrike" kern="0" cap="none" spc="0" normalizeH="0" baseline="0" noProof="0" dirty="0">
                <a:ln>
                  <a:noFill/>
                </a:ln>
                <a:solidFill>
                  <a:schemeClr val="tx1">
                    <a:lumMod val="85000"/>
                    <a:lumOff val="15000"/>
                  </a:schemeClr>
                </a:solidFill>
                <a:effectLst/>
                <a:uLnTx/>
                <a:uFillTx/>
                <a:latin typeface="Segoe"/>
                <a:cs typeface="Arial" panose="020B0604020202020204" pitchFamily="34" charset="0"/>
                <a:sym typeface="Arial"/>
              </a:rPr>
              <a:t> the elements again by selecting them, right-clicking and choosing “Group”.</a:t>
            </a:r>
            <a:endParaRPr kumimoji="0" sz="1600" b="0" i="0" u="none" strike="noStrike" kern="0" cap="none" spc="0" normalizeH="0" baseline="0" noProof="0" dirty="0">
              <a:ln>
                <a:noFill/>
              </a:ln>
              <a:solidFill>
                <a:schemeClr val="tx1">
                  <a:lumMod val="85000"/>
                  <a:lumOff val="15000"/>
                </a:schemeClr>
              </a:solidFill>
              <a:effectLst/>
              <a:uLnTx/>
              <a:uFillTx/>
              <a:latin typeface="Segoe"/>
              <a:cs typeface="Arial" panose="020B0604020202020204" pitchFamily="34" charset="0"/>
              <a:sym typeface="Arial"/>
            </a:endParaRPr>
          </a:p>
          <a:p>
            <a:pPr marL="609585" marR="0" lvl="0" indent="-397923" algn="l" defTabSz="1219170" rtl="0" eaLnBrk="1" fontAlgn="auto" latinLnBrk="0" hangingPunct="1">
              <a:lnSpc>
                <a:spcPct val="115000"/>
              </a:lnSpc>
              <a:spcBef>
                <a:spcPct val="0"/>
              </a:spcBef>
              <a:spcAft>
                <a:spcPct val="0"/>
              </a:spcAft>
              <a:buClr>
                <a:prstClr val="black">
                  <a:lumMod val="75000"/>
                  <a:lumOff val="25000"/>
                </a:prstClr>
              </a:buClr>
              <a:buSzPts val="1100"/>
              <a:buFont typeface="Arial"/>
              <a:buChar char="●"/>
              <a:tabLst/>
              <a:defRPr/>
            </a:pPr>
            <a:r>
              <a:rPr kumimoji="0" lang="en" sz="1600" b="0" i="0" u="none" strike="noStrike" kern="0" cap="none" spc="0" normalizeH="0" baseline="0" noProof="0" dirty="0">
                <a:ln>
                  <a:noFill/>
                </a:ln>
                <a:solidFill>
                  <a:schemeClr val="tx1">
                    <a:lumMod val="85000"/>
                    <a:lumOff val="15000"/>
                  </a:schemeClr>
                </a:solidFill>
                <a:effectLst/>
                <a:uLnTx/>
                <a:uFillTx/>
                <a:latin typeface="Segoe"/>
                <a:cs typeface="Arial" panose="020B0604020202020204" pitchFamily="34" charset="0"/>
                <a:sym typeface="Arial"/>
              </a:rPr>
              <a:t>Repeat the steps above with the other parts and when you’re done editing, copy the end result and paste it into your presentation.</a:t>
            </a:r>
            <a:endParaRPr kumimoji="0" sz="1600" b="0" i="0" u="none" strike="noStrike" kern="0" cap="none" spc="0" normalizeH="0" baseline="0" noProof="0" dirty="0">
              <a:ln>
                <a:noFill/>
              </a:ln>
              <a:solidFill>
                <a:schemeClr val="tx1">
                  <a:lumMod val="85000"/>
                  <a:lumOff val="15000"/>
                </a:schemeClr>
              </a:solidFill>
              <a:effectLst/>
              <a:uLnTx/>
              <a:uFillTx/>
              <a:latin typeface="Segoe"/>
              <a:cs typeface="Arial" panose="020B0604020202020204" pitchFamily="34" charset="0"/>
              <a:sym typeface="Arial"/>
            </a:endParaRPr>
          </a:p>
          <a:p>
            <a:pPr marL="609585" marR="0" lvl="0" indent="-397923" algn="l" defTabSz="1219170" rtl="0" eaLnBrk="1" fontAlgn="auto" latinLnBrk="0" hangingPunct="1">
              <a:lnSpc>
                <a:spcPct val="115000"/>
              </a:lnSpc>
              <a:spcBef>
                <a:spcPct val="0"/>
              </a:spcBef>
              <a:spcAft>
                <a:spcPct val="0"/>
              </a:spcAft>
              <a:buClr>
                <a:prstClr val="black">
                  <a:lumMod val="75000"/>
                  <a:lumOff val="25000"/>
                </a:prstClr>
              </a:buClr>
              <a:buSzPts val="1100"/>
              <a:buFont typeface="Proxima Nova"/>
              <a:buChar char="●"/>
              <a:tabLst/>
              <a:defRPr/>
            </a:pPr>
            <a:r>
              <a:rPr kumimoji="0" lang="en" sz="1600" b="0" i="0" u="none" strike="noStrike" kern="0" cap="none" spc="0" normalizeH="0" baseline="0" noProof="0" dirty="0">
                <a:ln>
                  <a:noFill/>
                </a:ln>
                <a:solidFill>
                  <a:schemeClr val="tx1">
                    <a:lumMod val="85000"/>
                    <a:lumOff val="15000"/>
                  </a:schemeClr>
                </a:solidFill>
                <a:effectLst/>
                <a:uLnTx/>
                <a:uFillTx/>
                <a:latin typeface="Segoe"/>
                <a:cs typeface="Arial" panose="020B0604020202020204" pitchFamily="34" charset="0"/>
                <a:sym typeface="Arial"/>
              </a:rPr>
              <a:t>Remember to choose the </a:t>
            </a:r>
            <a:r>
              <a:rPr kumimoji="0" lang="en" sz="1600" b="0" i="0" u="none" strike="noStrike" kern="0" cap="none" spc="0" normalizeH="0" baseline="0" noProof="0" dirty="0">
                <a:ln>
                  <a:noFill/>
                </a:ln>
                <a:solidFill>
                  <a:schemeClr val="accent1"/>
                </a:solidFill>
                <a:effectLst/>
                <a:uLnTx/>
                <a:uFillTx/>
                <a:latin typeface="Segoe"/>
                <a:cs typeface="Arial" panose="020B0604020202020204" pitchFamily="34" charset="0"/>
                <a:sym typeface="Arial"/>
              </a:rPr>
              <a:t>“</a:t>
            </a:r>
            <a:r>
              <a:rPr kumimoji="0" lang="en" sz="1600" b="1" i="0" u="none" strike="noStrike" kern="0" cap="none" spc="0" normalizeH="0" baseline="0" noProof="0" dirty="0">
                <a:ln>
                  <a:noFill/>
                </a:ln>
                <a:solidFill>
                  <a:schemeClr val="accent1"/>
                </a:solidFill>
                <a:effectLst/>
                <a:uLnTx/>
                <a:uFillTx/>
                <a:latin typeface="Segoe"/>
                <a:cs typeface="Arial" panose="020B0604020202020204" pitchFamily="34" charset="0"/>
                <a:sym typeface="Arial"/>
              </a:rPr>
              <a:t>Keep source formatting</a:t>
            </a:r>
            <a:r>
              <a:rPr kumimoji="0" lang="en" sz="1600" b="0" i="0" u="none" strike="noStrike" kern="0" cap="none" spc="0" normalizeH="0" baseline="0" noProof="0" dirty="0">
                <a:ln>
                  <a:noFill/>
                </a:ln>
                <a:solidFill>
                  <a:schemeClr val="accent1"/>
                </a:solidFill>
                <a:effectLst/>
                <a:uLnTx/>
                <a:uFillTx/>
                <a:latin typeface="Segoe"/>
                <a:cs typeface="Arial" panose="020B0604020202020204" pitchFamily="34" charset="0"/>
                <a:sym typeface="Arial"/>
              </a:rPr>
              <a:t>” </a:t>
            </a:r>
            <a:r>
              <a:rPr kumimoji="0" lang="en" sz="1600" b="0" i="0" u="none" strike="noStrike" kern="0" cap="none" spc="0" normalizeH="0" baseline="0" noProof="0" dirty="0">
                <a:ln>
                  <a:noFill/>
                </a:ln>
                <a:solidFill>
                  <a:schemeClr val="tx1">
                    <a:lumMod val="85000"/>
                    <a:lumOff val="15000"/>
                  </a:schemeClr>
                </a:solidFill>
                <a:effectLst/>
                <a:uLnTx/>
                <a:uFillTx/>
                <a:latin typeface="Segoe"/>
                <a:cs typeface="Arial" panose="020B0604020202020204" pitchFamily="34" charset="0"/>
                <a:sym typeface="Arial"/>
              </a:rPr>
              <a:t>option so that it keeps the design. For more info, please visit </a:t>
            </a:r>
            <a:r>
              <a:rPr kumimoji="0" lang="en" sz="1600" b="1" i="0" u="none" strike="noStrike" kern="0" cap="none" spc="0" normalizeH="0" baseline="0" noProof="0" dirty="0">
                <a:ln>
                  <a:noFill/>
                </a:ln>
                <a:solidFill>
                  <a:schemeClr val="accent1"/>
                </a:solidFill>
                <a:effectLst/>
                <a:uLnTx/>
                <a:uFill>
                  <a:noFill/>
                </a:uFill>
                <a:latin typeface="Segoe"/>
                <a:cs typeface="Arial" panose="020B0604020202020204" pitchFamily="34" charset="0"/>
                <a:sym typeface="Arial"/>
                <a:hlinkClick r:id="rId2">
                  <a:extLst>
                    <a:ext uri="{A12FA001-AC4F-418D-AE19-62706E023703}">
                      <ahyp:hlinkClr xmlns:ahyp="http://schemas.microsoft.com/office/drawing/2018/hyperlinkcolor" val="tx"/>
                    </a:ext>
                  </a:extLst>
                </a:hlinkClick>
              </a:rPr>
              <a:t>Slideegg (Tips &amp; Tricks)</a:t>
            </a:r>
            <a:r>
              <a:rPr kumimoji="0" lang="en" sz="1600" b="0" i="0" u="none" strike="noStrike" kern="0" cap="none" spc="0" normalizeH="0" baseline="0" noProof="0" dirty="0">
                <a:ln>
                  <a:noFill/>
                </a:ln>
                <a:solidFill>
                  <a:schemeClr val="accent1"/>
                </a:solidFill>
                <a:effectLst/>
                <a:uLnTx/>
                <a:uFillTx/>
                <a:latin typeface="Segoe"/>
                <a:cs typeface="Arial" panose="020B0604020202020204" pitchFamily="34" charset="0"/>
                <a:sym typeface="Arial"/>
              </a:rPr>
              <a:t>.</a:t>
            </a:r>
            <a:endParaRPr kumimoji="0" sz="1600" b="0" i="0" u="none" strike="noStrike" kern="0" cap="none" spc="0" normalizeH="0" baseline="0" noProof="0" dirty="0">
              <a:ln>
                <a:noFill/>
              </a:ln>
              <a:solidFill>
                <a:schemeClr val="accent1"/>
              </a:solidFill>
              <a:effectLst/>
              <a:uLnTx/>
              <a:uFillTx/>
              <a:latin typeface="Segoe"/>
              <a:cs typeface="Arial" panose="020B0604020202020204" pitchFamily="34" charset="0"/>
              <a:sym typeface="Arial"/>
            </a:endParaRPr>
          </a:p>
        </p:txBody>
      </p:sp>
      <p:sp>
        <p:nvSpPr>
          <p:cNvPr id="7" name="Rectangle 6">
            <a:extLst>
              <a:ext uri="{FF2B5EF4-FFF2-40B4-BE49-F238E27FC236}">
                <a16:creationId xmlns:a16="http://schemas.microsoft.com/office/drawing/2014/main" id="{2345220D-279F-47ED-A3F2-2EB1243FCAC2}"/>
              </a:ext>
            </a:extLst>
          </p:cNvPr>
          <p:cNvSpPr/>
          <p:nvPr/>
        </p:nvSpPr>
        <p:spPr>
          <a:xfrm>
            <a:off x="3805951" y="656221"/>
            <a:ext cx="4580100" cy="590931"/>
          </a:xfrm>
          <a:prstGeom prst="rect">
            <a:avLst/>
          </a:prstGeom>
        </p:spPr>
        <p:txBody>
          <a:bodyPr wrap="none">
            <a:spAutoFit/>
          </a:bodyPr>
          <a:lstStyle/>
          <a:p>
            <a:pPr marL="0" marR="0" lvl="0" indent="0" algn="ctr" defTabSz="914400" rtl="0" eaLnBrk="1" fontAlgn="auto" latinLnBrk="0" hangingPunct="1">
              <a:lnSpc>
                <a:spcPct val="90000"/>
              </a:lnSpc>
              <a:spcBef>
                <a:spcPct val="0"/>
              </a:spcBef>
              <a:spcAft>
                <a:spcPct val="0"/>
              </a:spcAft>
              <a:buClr>
                <a:srgbClr val="000000"/>
              </a:buClr>
              <a:buSzPts val="1100"/>
              <a:buFontTx/>
              <a:buNone/>
              <a:tabLst/>
              <a:defRPr/>
            </a:pPr>
            <a:r>
              <a:rPr kumimoji="0" lang="en" sz="3600" b="1" i="0" u="none" strike="noStrike" kern="1200" cap="none" spc="0" normalizeH="0" baseline="0" noProof="0" dirty="0">
                <a:ln>
                  <a:noFill/>
                </a:ln>
                <a:solidFill>
                  <a:schemeClr val="accent1"/>
                </a:solidFill>
                <a:effectLst/>
                <a:uLnTx/>
                <a:uFillTx/>
                <a:latin typeface="Segoe"/>
                <a:ea typeface="Cambria" panose="02040503050406030204" pitchFamily="18" charset="0"/>
                <a:cs typeface="Arial"/>
                <a:sym typeface="Arial"/>
              </a:rPr>
              <a:t>How To Edit Shapes</a:t>
            </a:r>
            <a:endParaRPr kumimoji="0" lang="en-US" sz="3600" b="1" i="0" u="none" strike="noStrike" kern="1200" cap="none" spc="0" normalizeH="0" baseline="0" noProof="0" dirty="0">
              <a:ln>
                <a:noFill/>
              </a:ln>
              <a:solidFill>
                <a:schemeClr val="accent1"/>
              </a:solidFill>
              <a:effectLst/>
              <a:uLnTx/>
              <a:uFillTx/>
              <a:latin typeface="Segoe"/>
              <a:ea typeface="Cambria" panose="02040503050406030204" pitchFamily="18" charset="0"/>
              <a:cs typeface="Arial"/>
            </a:endParaRPr>
          </a:p>
        </p:txBody>
      </p:sp>
    </p:spTree>
    <p:extLst>
      <p:ext uri="{BB962C8B-B14F-4D97-AF65-F5344CB8AC3E}">
        <p14:creationId xmlns:p14="http://schemas.microsoft.com/office/powerpoint/2010/main" val="3960554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5C81FD-F661-0905-94ED-8EF0AC018730}"/>
              </a:ext>
            </a:extLst>
          </p:cNvPr>
          <p:cNvSpPr/>
          <p:nvPr/>
        </p:nvSpPr>
        <p:spPr>
          <a:xfrm>
            <a:off x="3115056" y="656221"/>
            <a:ext cx="5961890" cy="590931"/>
          </a:xfrm>
          <a:prstGeom prst="rect">
            <a:avLst/>
          </a:prstGeom>
        </p:spPr>
        <p:txBody>
          <a:bodyPr wrap="none">
            <a:spAutoFit/>
          </a:bodyPr>
          <a:lstStyle/>
          <a:p>
            <a:pPr marL="0" marR="0" lvl="0" indent="0" algn="ctr" defTabSz="914400" rtl="0" eaLnBrk="1" fontAlgn="auto" latinLnBrk="0" hangingPunct="1">
              <a:lnSpc>
                <a:spcPct val="90000"/>
              </a:lnSpc>
              <a:spcBef>
                <a:spcPct val="0"/>
              </a:spcBef>
              <a:spcAft>
                <a:spcPct val="0"/>
              </a:spcAft>
              <a:buClr>
                <a:srgbClr val="000000"/>
              </a:buClr>
              <a:buSzPts val="1100"/>
              <a:buFontTx/>
              <a:buNone/>
              <a:tabLst/>
              <a:defRPr/>
            </a:pPr>
            <a:r>
              <a:rPr kumimoji="0" lang="en-US" sz="3600" b="1" i="0" u="none" strike="noStrike" kern="1200" cap="none" spc="0" normalizeH="0" baseline="0" noProof="0" dirty="0">
                <a:ln>
                  <a:noFill/>
                </a:ln>
                <a:solidFill>
                  <a:schemeClr val="accent1"/>
                </a:solidFill>
                <a:effectLst/>
                <a:uLnTx/>
                <a:uFillTx/>
                <a:latin typeface="Segoe"/>
                <a:ea typeface="Cambria" panose="02040503050406030204" pitchFamily="18" charset="0"/>
                <a:cs typeface="Arial"/>
              </a:rPr>
              <a:t>Terms Of Use (Free Users)</a:t>
            </a:r>
          </a:p>
        </p:txBody>
      </p:sp>
      <p:grpSp>
        <p:nvGrpSpPr>
          <p:cNvPr id="3" name="Group 2">
            <a:extLst>
              <a:ext uri="{FF2B5EF4-FFF2-40B4-BE49-F238E27FC236}">
                <a16:creationId xmlns:a16="http://schemas.microsoft.com/office/drawing/2014/main" id="{BA78A601-8940-F19C-7ACA-C8EC8DDADEED}"/>
              </a:ext>
            </a:extLst>
          </p:cNvPr>
          <p:cNvGrpSpPr/>
          <p:nvPr/>
        </p:nvGrpSpPr>
        <p:grpSpPr>
          <a:xfrm>
            <a:off x="1523999" y="1731282"/>
            <a:ext cx="9659816" cy="4187339"/>
            <a:chOff x="1523999" y="1838157"/>
            <a:chExt cx="9659816" cy="4187339"/>
          </a:xfrm>
        </p:grpSpPr>
        <p:sp>
          <p:nvSpPr>
            <p:cNvPr id="4" name="Rectangle 3">
              <a:extLst>
                <a:ext uri="{FF2B5EF4-FFF2-40B4-BE49-F238E27FC236}">
                  <a16:creationId xmlns:a16="http://schemas.microsoft.com/office/drawing/2014/main" id="{D4C9539C-8E43-D8C1-EB29-0E046D22CDFE}"/>
                </a:ext>
              </a:extLst>
            </p:cNvPr>
            <p:cNvSpPr/>
            <p:nvPr/>
          </p:nvSpPr>
          <p:spPr>
            <a:xfrm>
              <a:off x="1523999" y="1838157"/>
              <a:ext cx="9659816" cy="3447098"/>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If you are a free subscriber, you should credit</a:t>
              </a:r>
              <a:r>
                <a:rPr kumimoji="0" lang="en-US" sz="1600" b="1"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 </a:t>
              </a:r>
              <a:r>
                <a:rPr kumimoji="0" lang="en-US" sz="1600" b="1" i="0" u="sng" strike="noStrike" kern="1200" cap="none" spc="0" normalizeH="0" baseline="0" noProof="0" dirty="0">
                  <a:ln>
                    <a:noFill/>
                  </a:ln>
                  <a:solidFill>
                    <a:schemeClr val="accent1"/>
                  </a:solidFill>
                  <a:effectLst/>
                  <a:uLnTx/>
                  <a:uFillTx/>
                  <a:latin typeface="Segoe"/>
                  <a:cs typeface="Arial" panose="020B0604020202020204" pitchFamily="34" charset="0"/>
                  <a:hlinkClick r:id="rId2">
                    <a:extLst>
                      <a:ext uri="{A12FA001-AC4F-418D-AE19-62706E023703}">
                        <ahyp:hlinkClr xmlns:ahyp="http://schemas.microsoft.com/office/drawing/2018/hyperlinkcolor" val="tx"/>
                      </a:ext>
                    </a:extLst>
                  </a:hlinkClick>
                </a:rPr>
                <a:t>SlideEgg</a:t>
              </a:r>
              <a:r>
                <a:rPr kumimoji="0" lang="en-US" sz="1600" b="1"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 </a:t>
              </a:r>
              <a:r>
                <a:rPr kumimoji="0" lang="en-US" sz="16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by keeping the </a:t>
              </a:r>
              <a:r>
                <a:rPr kumimoji="0" lang="en-US" sz="1600" b="0" i="0" u="none" strike="noStrike" kern="1200" cap="none" spc="0" normalizeH="0" baseline="0" noProof="0" dirty="0">
                  <a:ln>
                    <a:noFill/>
                  </a:ln>
                  <a:solidFill>
                    <a:schemeClr val="accent1"/>
                  </a:solidFill>
                  <a:effectLst/>
                  <a:uLnTx/>
                  <a:uFillTx/>
                  <a:latin typeface="Segoe"/>
                  <a:cs typeface="Arial" panose="020B0604020202020204" pitchFamily="34" charset="0"/>
                </a:rPr>
                <a:t>“</a:t>
              </a:r>
              <a:r>
                <a:rPr kumimoji="0" lang="en-US" sz="1600" b="1" i="0" u="none" strike="noStrike" kern="1200" cap="none" spc="0" normalizeH="0" baseline="0" noProof="0" dirty="0">
                  <a:ln>
                    <a:noFill/>
                  </a:ln>
                  <a:solidFill>
                    <a:schemeClr val="accent1"/>
                  </a:solidFill>
                  <a:effectLst/>
                  <a:uLnTx/>
                  <a:uFillTx/>
                  <a:latin typeface="Segoe"/>
                  <a:cs typeface="Arial" panose="020B0604020202020204" pitchFamily="34" charset="0"/>
                </a:rPr>
                <a:t>Thank You”</a:t>
              </a:r>
              <a:r>
                <a:rPr kumimoji="0" lang="en-US" sz="16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 slide.</a:t>
              </a:r>
            </a:p>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Kindly refer to the following slide for the Terms of Use for premium users.</a:t>
              </a:r>
            </a:p>
            <a:p>
              <a:pPr marL="0" marR="0" lvl="0" indent="0" algn="l" defTabSz="914400" rtl="0" eaLnBrk="1" fontAlgn="auto"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chemeClr val="tx1">
                    <a:lumMod val="85000"/>
                    <a:lumOff val="15000"/>
                  </a:schemeClr>
                </a:solidFill>
                <a:effectLst/>
                <a:uLnTx/>
                <a:uFillTx/>
                <a:latin typeface="Segoe"/>
                <a:cs typeface="Arial" pitchFamily="34" charset="0"/>
              </a:endParaRPr>
            </a:p>
            <a:p>
              <a:pPr marL="0" marR="0" lvl="0" indent="0" algn="l" defTabSz="914400" rtl="0" eaLnBrk="1" fontAlgn="auto" latinLnBrk="0" hangingPunct="1">
                <a:lnSpc>
                  <a:spcPct val="100000"/>
                </a:lnSpc>
                <a:spcBef>
                  <a:spcPts val="600"/>
                </a:spcBef>
                <a:spcAft>
                  <a:spcPct val="0"/>
                </a:spcAft>
                <a:buClrTx/>
                <a:buSzTx/>
                <a:buFontTx/>
                <a:buNone/>
                <a:tabLst/>
                <a:defRPr/>
              </a:pPr>
              <a:r>
                <a:rPr kumimoji="0" lang="en-US" sz="1800" b="1" i="0" u="sng" strike="noStrike" kern="1200" cap="none" spc="0" normalizeH="0" baseline="0" noProof="0" dirty="0">
                  <a:ln>
                    <a:noFill/>
                  </a:ln>
                  <a:solidFill>
                    <a:schemeClr val="accent1"/>
                  </a:solidFill>
                  <a:effectLst/>
                  <a:uLnTx/>
                  <a:uFillTx/>
                  <a:latin typeface="Segoe"/>
                  <a:cs typeface="Arial" panose="020B0604020202020204" pitchFamily="34" charset="0"/>
                </a:rPr>
                <a:t>You can:</a:t>
              </a:r>
              <a:endParaRPr kumimoji="0" lang="en-US" sz="1600" b="1" i="0" u="sng" strike="noStrike" kern="1200" cap="none" spc="0" normalizeH="0" baseline="0" noProof="0" dirty="0">
                <a:ln>
                  <a:noFill/>
                </a:ln>
                <a:solidFill>
                  <a:schemeClr val="accent1"/>
                </a:solidFill>
                <a:effectLst/>
                <a:uLnTx/>
                <a:uFillTx/>
                <a:latin typeface="Segoe"/>
                <a:cs typeface="Arial" pitchFamily="34" charset="0"/>
              </a:endParaRPr>
            </a:p>
            <a:p>
              <a:pPr marL="285750" marR="0" lvl="0" indent="-285750" algn="l" defTabSz="914400" rtl="0" eaLnBrk="1" fontAlgn="auto" latinLnBrk="0" hangingPunct="1">
                <a:lnSpc>
                  <a:spcPct val="100000"/>
                </a:lnSpc>
                <a:spcBef>
                  <a:spcPts val="60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Customize or edit this template</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Use this template for both business and personal endeavors.</a:t>
              </a:r>
            </a:p>
            <a:p>
              <a:pPr marL="171450" marR="0" lvl="0" indent="-171450" algn="l" defTabSz="914400" rtl="0" eaLnBrk="1" fontAlgn="auto" latinLnBrk="0" hangingPunct="1">
                <a:lnSpc>
                  <a:spcPct val="100000"/>
                </a:lnSpc>
                <a:spcBef>
                  <a:spcPct val="0"/>
                </a:spcBef>
                <a:spcAft>
                  <a:spcPct val="0"/>
                </a:spcAft>
                <a:buClrTx/>
                <a:buSzTx/>
                <a:buFont typeface="Wingdings" panose="05000000000000000000" pitchFamily="2" charset="2"/>
                <a:buChar char="v"/>
                <a:tabLst/>
                <a:defRPr/>
              </a:pPr>
              <a:endParaRPr kumimoji="0" lang="en-US" sz="16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endParaRPr>
            </a:p>
            <a:p>
              <a:pPr marL="0" marR="0" lvl="0" indent="0" algn="l" defTabSz="914400" rtl="0" eaLnBrk="1" fontAlgn="auto" latinLnBrk="0" hangingPunct="1">
                <a:lnSpc>
                  <a:spcPct val="100000"/>
                </a:lnSpc>
                <a:spcBef>
                  <a:spcPts val="600"/>
                </a:spcBef>
                <a:spcAft>
                  <a:spcPct val="0"/>
                </a:spcAft>
                <a:buClrTx/>
                <a:buSzTx/>
                <a:buFontTx/>
                <a:buNone/>
                <a:tabLst/>
                <a:defRPr/>
              </a:pPr>
              <a:r>
                <a:rPr kumimoji="0" lang="en-US" sz="1800" b="1" i="0" u="sng" strike="noStrike" kern="1200" cap="none" spc="0" normalizeH="0" baseline="0" noProof="0" dirty="0">
                  <a:ln>
                    <a:noFill/>
                  </a:ln>
                  <a:solidFill>
                    <a:schemeClr val="accent1"/>
                  </a:solidFill>
                  <a:effectLst/>
                  <a:uLnTx/>
                  <a:uFillTx/>
                  <a:latin typeface="Segoe"/>
                  <a:cs typeface="Arial" panose="020B0604020202020204" pitchFamily="34" charset="0"/>
                </a:rPr>
                <a:t>You can not:</a:t>
              </a:r>
            </a:p>
            <a:p>
              <a:pPr marL="285750" marR="0" lvl="0" indent="-285750" algn="l" defTabSz="914400" rtl="0" eaLnBrk="1" fontAlgn="auto" latinLnBrk="0" hangingPunct="1">
                <a:lnSpc>
                  <a:spcPct val="100000"/>
                </a:lnSpc>
                <a:spcBef>
                  <a:spcPts val="60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Sell, rent, or second-license SlideEgg content or its altered version.</a:t>
              </a:r>
              <a:br>
                <a:rPr kumimoji="0" lang="en-US" sz="16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br>
              <a:r>
                <a:rPr kumimoji="0" lang="en-US" sz="16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Promulgate, unless explicitly permitted, SlideEgg content, by SlideEgg.</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Incorporate SlideEgg content in any database or file online or offline.</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Obtain SlideEgg content’s copyright.</a:t>
              </a:r>
              <a:endParaRPr kumimoji="0" lang="en-US" sz="1600" b="1"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endParaRPr>
            </a:p>
          </p:txBody>
        </p:sp>
        <p:sp>
          <p:nvSpPr>
            <p:cNvPr id="5" name="Rectangle 4">
              <a:extLst>
                <a:ext uri="{FF2B5EF4-FFF2-40B4-BE49-F238E27FC236}">
                  <a16:creationId xmlns:a16="http://schemas.microsoft.com/office/drawing/2014/main" id="{051BD6B3-9407-D683-7E3E-B17F1D25E33F}"/>
                </a:ext>
              </a:extLst>
            </p:cNvPr>
            <p:cNvSpPr/>
            <p:nvPr/>
          </p:nvSpPr>
          <p:spPr>
            <a:xfrm>
              <a:off x="1523999" y="5656164"/>
              <a:ext cx="8677055" cy="369332"/>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Kindly refer to our </a:t>
              </a:r>
              <a:r>
                <a:rPr kumimoji="0" lang="en-US" sz="1800" b="1" i="0" u="sng" strike="noStrike" kern="1200" cap="none" spc="0" normalizeH="0" baseline="0" noProof="0" dirty="0">
                  <a:ln>
                    <a:noFill/>
                  </a:ln>
                  <a:solidFill>
                    <a:schemeClr val="accent1"/>
                  </a:solidFill>
                  <a:effectLst/>
                  <a:uLnTx/>
                  <a:uFillTx/>
                  <a:latin typeface="Segoe"/>
                  <a:cs typeface="Arial" panose="020B0604020202020204" pitchFamily="34" charset="0"/>
                  <a:hlinkClick r:id="rId3">
                    <a:extLst>
                      <a:ext uri="{A12FA001-AC4F-418D-AE19-62706E023703}">
                        <ahyp:hlinkClr xmlns:ahyp="http://schemas.microsoft.com/office/drawing/2018/hyperlinkcolor" val="tx"/>
                      </a:ext>
                    </a:extLst>
                  </a:hlinkClick>
                </a:rPr>
                <a:t>Tutorial</a:t>
              </a:r>
              <a:r>
                <a:rPr kumimoji="0" lang="en-US" sz="18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 page or </a:t>
              </a:r>
              <a:r>
                <a:rPr kumimoji="0" lang="en-US" sz="1800" b="1" i="0" u="sng" strike="noStrike" kern="1200" cap="none" spc="0" normalizeH="0" baseline="0" noProof="0" dirty="0">
                  <a:ln>
                    <a:noFill/>
                  </a:ln>
                  <a:solidFill>
                    <a:schemeClr val="accent1"/>
                  </a:solidFill>
                  <a:effectLst/>
                  <a:uLnTx/>
                  <a:uFillTx/>
                  <a:latin typeface="Segoe"/>
                  <a:cs typeface="Arial" panose="020B0604020202020204" pitchFamily="34" charset="0"/>
                  <a:hlinkClick r:id="rId4">
                    <a:extLst>
                      <a:ext uri="{A12FA001-AC4F-418D-AE19-62706E023703}">
                        <ahyp:hlinkClr xmlns:ahyp="http://schemas.microsoft.com/office/drawing/2018/hyperlinkcolor" val="tx"/>
                      </a:ext>
                    </a:extLst>
                  </a:hlinkClick>
                </a:rPr>
                <a:t>FAQ</a:t>
              </a:r>
              <a:r>
                <a:rPr kumimoji="0" lang="en-US" sz="18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 for advanced slide modification guidelines.</a:t>
              </a:r>
            </a:p>
          </p:txBody>
        </p:sp>
      </p:grpSp>
    </p:spTree>
    <p:extLst>
      <p:ext uri="{BB962C8B-B14F-4D97-AF65-F5344CB8AC3E}">
        <p14:creationId xmlns:p14="http://schemas.microsoft.com/office/powerpoint/2010/main" val="3736720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632297-1F4A-F153-CEAC-DF69DF210DDC}"/>
              </a:ext>
            </a:extLst>
          </p:cNvPr>
          <p:cNvSpPr/>
          <p:nvPr/>
        </p:nvSpPr>
        <p:spPr>
          <a:xfrm>
            <a:off x="2202147" y="656221"/>
            <a:ext cx="7787709" cy="646331"/>
          </a:xfrm>
          <a:prstGeom prst="rect">
            <a:avLst/>
          </a:prstGeom>
        </p:spPr>
        <p:txBody>
          <a:bodyPr wrap="none">
            <a:spAutoFit/>
          </a:bodyPr>
          <a:lstStyle/>
          <a:p>
            <a:pPr marL="0" marR="0" lvl="0" indent="0" algn="ctr" defTabSz="914400" rtl="0" eaLnBrk="1" fontAlgn="auto" latinLnBrk="0" hangingPunct="1">
              <a:lnSpc>
                <a:spcPct val="90000"/>
              </a:lnSpc>
              <a:spcBef>
                <a:spcPct val="0"/>
              </a:spcBef>
              <a:spcAft>
                <a:spcPct val="0"/>
              </a:spcAft>
              <a:buClr>
                <a:srgbClr val="000000"/>
              </a:buClr>
              <a:buSzPts val="1100"/>
              <a:buFontTx/>
              <a:buNone/>
              <a:tabLst/>
              <a:defRPr/>
            </a:pPr>
            <a:r>
              <a:rPr kumimoji="0" lang="en-US" sz="4000" b="1" i="0" u="none" strike="noStrike" kern="1200" cap="none" spc="0" normalizeH="0" baseline="0" noProof="0" dirty="0">
                <a:ln>
                  <a:noFill/>
                </a:ln>
                <a:solidFill>
                  <a:schemeClr val="accent1"/>
                </a:solidFill>
                <a:effectLst/>
                <a:uLnTx/>
                <a:uFillTx/>
                <a:latin typeface="Segoe"/>
                <a:ea typeface="Cambria" panose="02040503050406030204" pitchFamily="18" charset="0"/>
                <a:cs typeface="Arial"/>
              </a:rPr>
              <a:t>Terms Of Use (Premium Users)</a:t>
            </a:r>
          </a:p>
        </p:txBody>
      </p:sp>
      <p:grpSp>
        <p:nvGrpSpPr>
          <p:cNvPr id="3" name="Group 2">
            <a:extLst>
              <a:ext uri="{FF2B5EF4-FFF2-40B4-BE49-F238E27FC236}">
                <a16:creationId xmlns:a16="http://schemas.microsoft.com/office/drawing/2014/main" id="{702D4B2E-A6D1-62CF-FD1D-D00AFF4BADB9}"/>
              </a:ext>
            </a:extLst>
          </p:cNvPr>
          <p:cNvGrpSpPr/>
          <p:nvPr/>
        </p:nvGrpSpPr>
        <p:grpSpPr>
          <a:xfrm>
            <a:off x="1571501" y="1727343"/>
            <a:ext cx="9048998" cy="4316354"/>
            <a:chOff x="1524000" y="1846094"/>
            <a:chExt cx="9048998" cy="4316354"/>
          </a:xfrm>
        </p:grpSpPr>
        <p:sp>
          <p:nvSpPr>
            <p:cNvPr id="4" name="Rectangle 3">
              <a:extLst>
                <a:ext uri="{FF2B5EF4-FFF2-40B4-BE49-F238E27FC236}">
                  <a16:creationId xmlns:a16="http://schemas.microsoft.com/office/drawing/2014/main" id="{739F82AF-28E8-4475-04A4-ED624C71FEEF}"/>
                </a:ext>
              </a:extLst>
            </p:cNvPr>
            <p:cNvSpPr/>
            <p:nvPr/>
          </p:nvSpPr>
          <p:spPr>
            <a:xfrm>
              <a:off x="1524000" y="1846094"/>
              <a:ext cx="9048998" cy="3416320"/>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Being a premium subscriber, you have the privilege of using this PPT template</a:t>
              </a:r>
            </a:p>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without giving attribution to </a:t>
              </a:r>
              <a:r>
                <a:rPr kumimoji="0" lang="en-US" sz="1400" b="1" i="0" u="sng" strike="noStrike" kern="1200" cap="none" spc="0" normalizeH="0" baseline="0" noProof="0" dirty="0">
                  <a:ln>
                    <a:noFill/>
                  </a:ln>
                  <a:solidFill>
                    <a:schemeClr val="accent1"/>
                  </a:solidFill>
                  <a:effectLst/>
                  <a:uLnTx/>
                  <a:uFillTx/>
                  <a:latin typeface="Segoe"/>
                  <a:cs typeface="Arial" panose="020B0604020202020204" pitchFamily="34" charset="0"/>
                  <a:hlinkClick r:id="rId2">
                    <a:extLst>
                      <a:ext uri="{A12FA001-AC4F-418D-AE19-62706E023703}">
                        <ahyp:hlinkClr xmlns:ahyp="http://schemas.microsoft.com/office/drawing/2018/hyperlinkcolor" val="tx"/>
                      </a:ext>
                    </a:extLst>
                  </a:hlinkClick>
                </a:rPr>
                <a:t>SlideEgg</a:t>
              </a:r>
              <a:r>
                <a:rPr kumimoji="0" lang="en-US" sz="1400" b="1" i="0" u="sng"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hlinkClick r:id="rId2">
                    <a:extLst>
                      <a:ext uri="{A12FA001-AC4F-418D-AE19-62706E023703}">
                        <ahyp:hlinkClr xmlns:ahyp="http://schemas.microsoft.com/office/drawing/2018/hyperlinkcolor" val="tx"/>
                      </a:ext>
                    </a:extLst>
                  </a:hlinkClick>
                </a:rPr>
                <a:t> </a:t>
              </a:r>
              <a:r>
                <a:rPr kumimoji="0" lang="en-US" sz="14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or keeping the </a:t>
              </a:r>
              <a:r>
                <a:rPr kumimoji="0" lang="en-US" sz="1400" b="1" i="0" u="none" strike="noStrike" kern="1200" cap="none" spc="0" normalizeH="0" baseline="0" noProof="0" dirty="0">
                  <a:ln>
                    <a:noFill/>
                  </a:ln>
                  <a:solidFill>
                    <a:schemeClr val="accent1"/>
                  </a:solidFill>
                  <a:effectLst/>
                  <a:uLnTx/>
                  <a:uFillTx/>
                  <a:latin typeface="Segoe"/>
                  <a:cs typeface="Arial" panose="020B0604020202020204" pitchFamily="34" charset="0"/>
                </a:rPr>
                <a:t>“Thank You” </a:t>
              </a:r>
              <a:r>
                <a:rPr kumimoji="0" lang="en-US" sz="14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slide.</a:t>
              </a:r>
            </a:p>
            <a:p>
              <a:pPr marL="0" marR="0" lvl="0" indent="0" algn="l" defTabSz="914400" rtl="0" eaLnBrk="1" fontAlgn="auto"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endParaRPr>
            </a:p>
            <a:p>
              <a:pPr marL="0" marR="0" lvl="0" indent="0" algn="l" defTabSz="914400" rtl="0" eaLnBrk="1" fontAlgn="auto" latinLnBrk="0" hangingPunct="1">
                <a:lnSpc>
                  <a:spcPct val="100000"/>
                </a:lnSpc>
                <a:spcBef>
                  <a:spcPts val="600"/>
                </a:spcBef>
                <a:spcAft>
                  <a:spcPct val="0"/>
                </a:spcAft>
                <a:buClrTx/>
                <a:buSzTx/>
                <a:buFontTx/>
                <a:buNone/>
                <a:tabLst/>
                <a:defRPr/>
              </a:pPr>
              <a:r>
                <a:rPr kumimoji="0" lang="en-US" sz="1400" b="1" i="0" u="sng" strike="noStrike" kern="1200" cap="none" spc="0" normalizeH="0" baseline="0" noProof="0" dirty="0">
                  <a:ln>
                    <a:noFill/>
                  </a:ln>
                  <a:solidFill>
                    <a:schemeClr val="accent1"/>
                  </a:solidFill>
                  <a:effectLst/>
                  <a:uLnTx/>
                  <a:uFillTx/>
                  <a:latin typeface="Segoe"/>
                  <a:cs typeface="Arial" panose="020B0604020202020204" pitchFamily="34" charset="0"/>
                </a:rPr>
                <a:t>You can:</a:t>
              </a:r>
            </a:p>
            <a:p>
              <a:pPr marL="285750" marR="0" lvl="0" indent="-285750" algn="l" defTabSz="914400" rtl="0" eaLnBrk="1" fontAlgn="auto" latinLnBrk="0" hangingPunct="1">
                <a:lnSpc>
                  <a:spcPct val="100000"/>
                </a:lnSpc>
                <a:spcBef>
                  <a:spcPts val="6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Customize or edit this template.</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Use this template for both business and personal endeavors.</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Circulate or share the editable format of this template with anyone you want.</a:t>
              </a:r>
            </a:p>
            <a:p>
              <a:pPr marL="285750" marR="0" lvl="0" indent="-285750" algn="l" defTabSz="914400" rtl="0" eaLnBrk="1" fontAlgn="auto" latinLnBrk="0" hangingPunct="1">
                <a:lnSpc>
                  <a:spcPct val="100000"/>
                </a:lnSpc>
                <a:spcBef>
                  <a:spcPct val="0"/>
                </a:spcBef>
                <a:spcAft>
                  <a:spcPct val="0"/>
                </a:spcAft>
                <a:buClrTx/>
                <a:buSzTx/>
                <a:buFont typeface="Wingdings" panose="05000000000000000000" pitchFamily="2" charset="2"/>
                <a:buChar char="v"/>
                <a:tabLst/>
                <a:defRPr/>
              </a:pPr>
              <a:endParaRPr kumimoji="0" lang="en-US" sz="14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endParaRPr>
            </a:p>
            <a:p>
              <a:pPr marL="0" marR="0" lvl="0" indent="0" algn="l" defTabSz="914400" rtl="0" eaLnBrk="1" fontAlgn="auto" latinLnBrk="0" hangingPunct="1">
                <a:lnSpc>
                  <a:spcPct val="100000"/>
                </a:lnSpc>
                <a:spcBef>
                  <a:spcPts val="600"/>
                </a:spcBef>
                <a:spcAft>
                  <a:spcPct val="0"/>
                </a:spcAft>
                <a:buClrTx/>
                <a:buSzTx/>
                <a:buFontTx/>
                <a:buNone/>
                <a:tabLst/>
                <a:defRPr/>
              </a:pPr>
              <a:r>
                <a:rPr kumimoji="0" lang="en-US" sz="1400" b="1" i="0" u="sng" strike="noStrike" kern="1200" cap="none" spc="0" normalizeH="0" baseline="0" noProof="0" dirty="0">
                  <a:ln>
                    <a:noFill/>
                  </a:ln>
                  <a:solidFill>
                    <a:schemeClr val="accent1"/>
                  </a:solidFill>
                  <a:effectLst/>
                  <a:uLnTx/>
                  <a:uFillTx/>
                  <a:latin typeface="Segoe"/>
                  <a:cs typeface="Arial" panose="020B0604020202020204" pitchFamily="34" charset="0"/>
                </a:rPr>
                <a:t>You can not:</a:t>
              </a:r>
            </a:p>
            <a:p>
              <a:pPr marL="285750" marR="0" lvl="0" indent="-285750" algn="l" defTabSz="914400" rtl="0" eaLnBrk="1" fontAlgn="auto" latinLnBrk="0" hangingPunct="1">
                <a:lnSpc>
                  <a:spcPct val="100000"/>
                </a:lnSpc>
                <a:spcBef>
                  <a:spcPts val="6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Sell, rent or second-license SlideEgg content or the altered version of it.</a:t>
              </a:r>
              <a:br>
                <a:rPr kumimoji="0" lang="en-US" sz="14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br>
              <a:r>
                <a:rPr kumimoji="0" lang="en-US" sz="14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Promulgate or include the templates in any other services database</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that performs as distribution or resale platform, unless explicitly permitted, by SlideEgg.</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Incorporate the elements used in SlideEgg templates separately.</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Obtain SlideEgg copyright for the elements used in this template as a logo or trademark.</a:t>
              </a:r>
              <a:endParaRPr kumimoji="0" lang="en-US" sz="1400" b="1" i="0" u="none" strike="noStrike" kern="1200" cap="none" spc="0" normalizeH="0" baseline="0" noProof="0" dirty="0">
                <a:ln>
                  <a:noFill/>
                </a:ln>
                <a:solidFill>
                  <a:schemeClr val="tx1">
                    <a:lumMod val="85000"/>
                    <a:lumOff val="15000"/>
                  </a:schemeClr>
                </a:solidFill>
                <a:effectLst/>
                <a:uLnTx/>
                <a:uFillTx/>
                <a:latin typeface="Segoe"/>
                <a:cs typeface="Arial" pitchFamily="34" charset="0"/>
              </a:endParaRPr>
            </a:p>
          </p:txBody>
        </p:sp>
        <p:sp>
          <p:nvSpPr>
            <p:cNvPr id="5" name="Rectangle 4">
              <a:extLst>
                <a:ext uri="{FF2B5EF4-FFF2-40B4-BE49-F238E27FC236}">
                  <a16:creationId xmlns:a16="http://schemas.microsoft.com/office/drawing/2014/main" id="{0266B9A4-CAAD-7F75-FC22-999B359C80C6}"/>
                </a:ext>
              </a:extLst>
            </p:cNvPr>
            <p:cNvSpPr/>
            <p:nvPr/>
          </p:nvSpPr>
          <p:spPr>
            <a:xfrm>
              <a:off x="1610141" y="5823894"/>
              <a:ext cx="8876716" cy="338554"/>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Kindly refer to our </a:t>
              </a:r>
              <a:r>
                <a:rPr kumimoji="0" lang="en-US" sz="1600" b="1" i="0" u="sng" strike="noStrike" kern="1200" cap="none" spc="0" normalizeH="0" baseline="0" noProof="0" dirty="0">
                  <a:ln>
                    <a:noFill/>
                  </a:ln>
                  <a:solidFill>
                    <a:schemeClr val="accent1"/>
                  </a:solidFill>
                  <a:effectLst/>
                  <a:uLnTx/>
                  <a:uFillTx/>
                  <a:latin typeface="Segoe"/>
                  <a:cs typeface="Arial" panose="020B0604020202020204" pitchFamily="34" charset="0"/>
                  <a:hlinkClick r:id="rId3">
                    <a:extLst>
                      <a:ext uri="{A12FA001-AC4F-418D-AE19-62706E023703}">
                        <ahyp:hlinkClr xmlns:ahyp="http://schemas.microsoft.com/office/drawing/2018/hyperlinkcolor" val="tx"/>
                      </a:ext>
                    </a:extLst>
                  </a:hlinkClick>
                </a:rPr>
                <a:t>Tutorial</a:t>
              </a:r>
              <a:r>
                <a:rPr kumimoji="0" lang="en-US" sz="16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 page or </a:t>
              </a:r>
              <a:r>
                <a:rPr kumimoji="0" lang="en-US" sz="1600" b="1" i="0" u="sng" strike="noStrike" kern="1200" cap="none" spc="0" normalizeH="0" baseline="0" noProof="0" dirty="0">
                  <a:ln>
                    <a:noFill/>
                  </a:ln>
                  <a:solidFill>
                    <a:schemeClr val="accent1"/>
                  </a:solidFill>
                  <a:effectLst/>
                  <a:uLnTx/>
                  <a:uFillTx/>
                  <a:latin typeface="Segoe"/>
                  <a:cs typeface="Arial" panose="020B0604020202020204" pitchFamily="34" charset="0"/>
                  <a:hlinkClick r:id="rId4">
                    <a:extLst>
                      <a:ext uri="{A12FA001-AC4F-418D-AE19-62706E023703}">
                        <ahyp:hlinkClr xmlns:ahyp="http://schemas.microsoft.com/office/drawing/2018/hyperlinkcolor" val="tx"/>
                      </a:ext>
                    </a:extLst>
                  </a:hlinkClick>
                </a:rPr>
                <a:t>FAQ</a:t>
              </a:r>
              <a:r>
                <a:rPr kumimoji="0" lang="en-US" sz="1600" b="0" i="0" u="none" strike="noStrike" kern="1200" cap="none" spc="0" normalizeH="0" baseline="0" noProof="0" dirty="0">
                  <a:ln>
                    <a:noFill/>
                  </a:ln>
                  <a:solidFill>
                    <a:schemeClr val="tx1">
                      <a:lumMod val="85000"/>
                      <a:lumOff val="15000"/>
                    </a:schemeClr>
                  </a:solidFill>
                  <a:effectLst/>
                  <a:uLnTx/>
                  <a:uFillTx/>
                  <a:latin typeface="Segoe"/>
                  <a:cs typeface="Arial" panose="020B0604020202020204" pitchFamily="34" charset="0"/>
                </a:rPr>
                <a:t> for advanced slide modification guidelines.</a:t>
              </a:r>
            </a:p>
          </p:txBody>
        </p:sp>
      </p:grpSp>
    </p:spTree>
    <p:extLst>
      <p:ext uri="{BB962C8B-B14F-4D97-AF65-F5344CB8AC3E}">
        <p14:creationId xmlns:p14="http://schemas.microsoft.com/office/powerpoint/2010/main" val="1556780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481BED54-6F53-4BDB-A5C3-2FF2FEB9549B}"/>
              </a:ext>
            </a:extLst>
          </p:cNvPr>
          <p:cNvSpPr/>
          <p:nvPr/>
        </p:nvSpPr>
        <p:spPr>
          <a:xfrm>
            <a:off x="5826950" y="19253"/>
            <a:ext cx="7080053" cy="6422903"/>
          </a:xfrm>
          <a:custGeom>
            <a:avLst/>
            <a:gdLst>
              <a:gd name="connsiteX0" fmla="*/ 1773859 w 6857025"/>
              <a:gd name="connsiteY0" fmla="*/ 0 h 6311630"/>
              <a:gd name="connsiteX1" fmla="*/ 6857025 w 6857025"/>
              <a:gd name="connsiteY1" fmla="*/ 0 h 6311630"/>
              <a:gd name="connsiteX2" fmla="*/ 6857025 w 6857025"/>
              <a:gd name="connsiteY2" fmla="*/ 6199875 h 6311630"/>
              <a:gd name="connsiteX3" fmla="*/ 6745850 w 6857025"/>
              <a:gd name="connsiteY3" fmla="*/ 6243657 h 6311630"/>
              <a:gd name="connsiteX4" fmla="*/ 6209324 w 6857025"/>
              <a:gd name="connsiteY4" fmla="*/ 6286500 h 6311630"/>
              <a:gd name="connsiteX5" fmla="*/ 4590074 w 6857025"/>
              <a:gd name="connsiteY5" fmla="*/ 4933950 h 6311630"/>
              <a:gd name="connsiteX6" fmla="*/ 1732574 w 6857025"/>
              <a:gd name="connsiteY6" fmla="*/ 4953000 h 6311630"/>
              <a:gd name="connsiteX7" fmla="*/ 1313474 w 6857025"/>
              <a:gd name="connsiteY7" fmla="*/ 3028950 h 6311630"/>
              <a:gd name="connsiteX8" fmla="*/ 208574 w 6857025"/>
              <a:gd name="connsiteY8" fmla="*/ 2305050 h 6311630"/>
              <a:gd name="connsiteX9" fmla="*/ 189524 w 6857025"/>
              <a:gd name="connsiteY9" fmla="*/ 1162050 h 6311630"/>
              <a:gd name="connsiteX10" fmla="*/ 1580174 w 6857025"/>
              <a:gd name="connsiteY10" fmla="*/ 209550 h 6311630"/>
              <a:gd name="connsiteX11" fmla="*/ 1773651 w 6857025"/>
              <a:gd name="connsiteY11" fmla="*/ 298 h 6311630"/>
              <a:gd name="connsiteX0" fmla="*/ 1773859 w 6857025"/>
              <a:gd name="connsiteY0" fmla="*/ 0 h 6311630"/>
              <a:gd name="connsiteX1" fmla="*/ 6857025 w 6857025"/>
              <a:gd name="connsiteY1" fmla="*/ 0 h 6311630"/>
              <a:gd name="connsiteX2" fmla="*/ 6857025 w 6857025"/>
              <a:gd name="connsiteY2" fmla="*/ 6199875 h 6311630"/>
              <a:gd name="connsiteX3" fmla="*/ 6745850 w 6857025"/>
              <a:gd name="connsiteY3" fmla="*/ 6243657 h 6311630"/>
              <a:gd name="connsiteX4" fmla="*/ 6209324 w 6857025"/>
              <a:gd name="connsiteY4" fmla="*/ 6286500 h 6311630"/>
              <a:gd name="connsiteX5" fmla="*/ 4590074 w 6857025"/>
              <a:gd name="connsiteY5" fmla="*/ 4933950 h 6311630"/>
              <a:gd name="connsiteX6" fmla="*/ 1542074 w 6857025"/>
              <a:gd name="connsiteY6" fmla="*/ 5162550 h 6311630"/>
              <a:gd name="connsiteX7" fmla="*/ 1313474 w 6857025"/>
              <a:gd name="connsiteY7" fmla="*/ 3028950 h 6311630"/>
              <a:gd name="connsiteX8" fmla="*/ 208574 w 6857025"/>
              <a:gd name="connsiteY8" fmla="*/ 2305050 h 6311630"/>
              <a:gd name="connsiteX9" fmla="*/ 189524 w 6857025"/>
              <a:gd name="connsiteY9" fmla="*/ 1162050 h 6311630"/>
              <a:gd name="connsiteX10" fmla="*/ 1580174 w 6857025"/>
              <a:gd name="connsiteY10" fmla="*/ 209550 h 6311630"/>
              <a:gd name="connsiteX11" fmla="*/ 1773651 w 6857025"/>
              <a:gd name="connsiteY11" fmla="*/ 298 h 6311630"/>
              <a:gd name="connsiteX12" fmla="*/ 1773859 w 6857025"/>
              <a:gd name="connsiteY12" fmla="*/ 0 h 6311630"/>
              <a:gd name="connsiteX0" fmla="*/ 1919327 w 7002493"/>
              <a:gd name="connsiteY0" fmla="*/ 0 h 6311630"/>
              <a:gd name="connsiteX1" fmla="*/ 7002493 w 7002493"/>
              <a:gd name="connsiteY1" fmla="*/ 0 h 6311630"/>
              <a:gd name="connsiteX2" fmla="*/ 7002493 w 7002493"/>
              <a:gd name="connsiteY2" fmla="*/ 6199875 h 6311630"/>
              <a:gd name="connsiteX3" fmla="*/ 6891318 w 7002493"/>
              <a:gd name="connsiteY3" fmla="*/ 6243657 h 6311630"/>
              <a:gd name="connsiteX4" fmla="*/ 6354792 w 7002493"/>
              <a:gd name="connsiteY4" fmla="*/ 6286500 h 6311630"/>
              <a:gd name="connsiteX5" fmla="*/ 4735542 w 7002493"/>
              <a:gd name="connsiteY5" fmla="*/ 4933950 h 6311630"/>
              <a:gd name="connsiteX6" fmla="*/ 1687542 w 7002493"/>
              <a:gd name="connsiteY6" fmla="*/ 5162550 h 6311630"/>
              <a:gd name="connsiteX7" fmla="*/ 1458942 w 7002493"/>
              <a:gd name="connsiteY7" fmla="*/ 3028950 h 6311630"/>
              <a:gd name="connsiteX8" fmla="*/ 354042 w 7002493"/>
              <a:gd name="connsiteY8" fmla="*/ 2305050 h 6311630"/>
              <a:gd name="connsiteX9" fmla="*/ 87342 w 7002493"/>
              <a:gd name="connsiteY9" fmla="*/ 1143000 h 6311630"/>
              <a:gd name="connsiteX10" fmla="*/ 1725642 w 7002493"/>
              <a:gd name="connsiteY10" fmla="*/ 209550 h 6311630"/>
              <a:gd name="connsiteX11" fmla="*/ 1919119 w 7002493"/>
              <a:gd name="connsiteY11" fmla="*/ 298 h 6311630"/>
              <a:gd name="connsiteX12" fmla="*/ 1919327 w 7002493"/>
              <a:gd name="connsiteY12" fmla="*/ 0 h 6311630"/>
              <a:gd name="connsiteX0" fmla="*/ 1977511 w 7060677"/>
              <a:gd name="connsiteY0" fmla="*/ 0 h 6311630"/>
              <a:gd name="connsiteX1" fmla="*/ 7060677 w 7060677"/>
              <a:gd name="connsiteY1" fmla="*/ 0 h 6311630"/>
              <a:gd name="connsiteX2" fmla="*/ 7060677 w 7060677"/>
              <a:gd name="connsiteY2" fmla="*/ 6199875 h 6311630"/>
              <a:gd name="connsiteX3" fmla="*/ 6949502 w 7060677"/>
              <a:gd name="connsiteY3" fmla="*/ 6243657 h 6311630"/>
              <a:gd name="connsiteX4" fmla="*/ 6412976 w 7060677"/>
              <a:gd name="connsiteY4" fmla="*/ 6286500 h 6311630"/>
              <a:gd name="connsiteX5" fmla="*/ 4793726 w 7060677"/>
              <a:gd name="connsiteY5" fmla="*/ 4933950 h 6311630"/>
              <a:gd name="connsiteX6" fmla="*/ 1745726 w 7060677"/>
              <a:gd name="connsiteY6" fmla="*/ 5162550 h 6311630"/>
              <a:gd name="connsiteX7" fmla="*/ 1517126 w 7060677"/>
              <a:gd name="connsiteY7" fmla="*/ 3028950 h 6311630"/>
              <a:gd name="connsiteX8" fmla="*/ 202676 w 7060677"/>
              <a:gd name="connsiteY8" fmla="*/ 2362200 h 6311630"/>
              <a:gd name="connsiteX9" fmla="*/ 145526 w 7060677"/>
              <a:gd name="connsiteY9" fmla="*/ 1143000 h 6311630"/>
              <a:gd name="connsiteX10" fmla="*/ 1783826 w 7060677"/>
              <a:gd name="connsiteY10" fmla="*/ 209550 h 6311630"/>
              <a:gd name="connsiteX11" fmla="*/ 1977303 w 7060677"/>
              <a:gd name="connsiteY11" fmla="*/ 298 h 6311630"/>
              <a:gd name="connsiteX12" fmla="*/ 1977511 w 7060677"/>
              <a:gd name="connsiteY12" fmla="*/ 0 h 6311630"/>
              <a:gd name="connsiteX0" fmla="*/ 1977511 w 7060677"/>
              <a:gd name="connsiteY0" fmla="*/ 0 h 6311630"/>
              <a:gd name="connsiteX1" fmla="*/ 7060677 w 7060677"/>
              <a:gd name="connsiteY1" fmla="*/ 0 h 6311630"/>
              <a:gd name="connsiteX2" fmla="*/ 7060677 w 7060677"/>
              <a:gd name="connsiteY2" fmla="*/ 6199875 h 6311630"/>
              <a:gd name="connsiteX3" fmla="*/ 6949502 w 7060677"/>
              <a:gd name="connsiteY3" fmla="*/ 6243657 h 6311630"/>
              <a:gd name="connsiteX4" fmla="*/ 6412976 w 7060677"/>
              <a:gd name="connsiteY4" fmla="*/ 6286500 h 6311630"/>
              <a:gd name="connsiteX5" fmla="*/ 4793726 w 7060677"/>
              <a:gd name="connsiteY5" fmla="*/ 4933950 h 6311630"/>
              <a:gd name="connsiteX6" fmla="*/ 1745726 w 7060677"/>
              <a:gd name="connsiteY6" fmla="*/ 5162550 h 6311630"/>
              <a:gd name="connsiteX7" fmla="*/ 1517126 w 7060677"/>
              <a:gd name="connsiteY7" fmla="*/ 3028950 h 6311630"/>
              <a:gd name="connsiteX8" fmla="*/ 202676 w 7060677"/>
              <a:gd name="connsiteY8" fmla="*/ 2286000 h 6311630"/>
              <a:gd name="connsiteX9" fmla="*/ 145526 w 7060677"/>
              <a:gd name="connsiteY9" fmla="*/ 1143000 h 6311630"/>
              <a:gd name="connsiteX10" fmla="*/ 1783826 w 7060677"/>
              <a:gd name="connsiteY10" fmla="*/ 209550 h 6311630"/>
              <a:gd name="connsiteX11" fmla="*/ 1977303 w 7060677"/>
              <a:gd name="connsiteY11" fmla="*/ 298 h 6311630"/>
              <a:gd name="connsiteX12" fmla="*/ 1977511 w 7060677"/>
              <a:gd name="connsiteY12" fmla="*/ 0 h 6311630"/>
              <a:gd name="connsiteX0" fmla="*/ 1996887 w 7080053"/>
              <a:gd name="connsiteY0" fmla="*/ 0 h 6311630"/>
              <a:gd name="connsiteX1" fmla="*/ 7080053 w 7080053"/>
              <a:gd name="connsiteY1" fmla="*/ 0 h 6311630"/>
              <a:gd name="connsiteX2" fmla="*/ 7080053 w 7080053"/>
              <a:gd name="connsiteY2" fmla="*/ 6199875 h 6311630"/>
              <a:gd name="connsiteX3" fmla="*/ 6968878 w 7080053"/>
              <a:gd name="connsiteY3" fmla="*/ 6243657 h 6311630"/>
              <a:gd name="connsiteX4" fmla="*/ 6432352 w 7080053"/>
              <a:gd name="connsiteY4" fmla="*/ 6286500 h 6311630"/>
              <a:gd name="connsiteX5" fmla="*/ 4813102 w 7080053"/>
              <a:gd name="connsiteY5" fmla="*/ 4933950 h 6311630"/>
              <a:gd name="connsiteX6" fmla="*/ 1765102 w 7080053"/>
              <a:gd name="connsiteY6" fmla="*/ 5162550 h 6311630"/>
              <a:gd name="connsiteX7" fmla="*/ 1536502 w 7080053"/>
              <a:gd name="connsiteY7" fmla="*/ 3028950 h 6311630"/>
              <a:gd name="connsiteX8" fmla="*/ 222052 w 7080053"/>
              <a:gd name="connsiteY8" fmla="*/ 2286000 h 6311630"/>
              <a:gd name="connsiteX9" fmla="*/ 164902 w 7080053"/>
              <a:gd name="connsiteY9" fmla="*/ 1143000 h 6311630"/>
              <a:gd name="connsiteX10" fmla="*/ 1803202 w 7080053"/>
              <a:gd name="connsiteY10" fmla="*/ 209550 h 6311630"/>
              <a:gd name="connsiteX11" fmla="*/ 1996679 w 7080053"/>
              <a:gd name="connsiteY11" fmla="*/ 298 h 6311630"/>
              <a:gd name="connsiteX12" fmla="*/ 1996887 w 7080053"/>
              <a:gd name="connsiteY12" fmla="*/ 0 h 6311630"/>
              <a:gd name="connsiteX0" fmla="*/ 1996887 w 7080053"/>
              <a:gd name="connsiteY0" fmla="*/ 0 h 6399197"/>
              <a:gd name="connsiteX1" fmla="*/ 7080053 w 7080053"/>
              <a:gd name="connsiteY1" fmla="*/ 0 h 6399197"/>
              <a:gd name="connsiteX2" fmla="*/ 7080053 w 7080053"/>
              <a:gd name="connsiteY2" fmla="*/ 6199875 h 6399197"/>
              <a:gd name="connsiteX3" fmla="*/ 6968878 w 7080053"/>
              <a:gd name="connsiteY3" fmla="*/ 6243657 h 6399197"/>
              <a:gd name="connsiteX4" fmla="*/ 6267252 w 7080053"/>
              <a:gd name="connsiteY4" fmla="*/ 6388100 h 6399197"/>
              <a:gd name="connsiteX5" fmla="*/ 4813102 w 7080053"/>
              <a:gd name="connsiteY5" fmla="*/ 4933950 h 6399197"/>
              <a:gd name="connsiteX6" fmla="*/ 1765102 w 7080053"/>
              <a:gd name="connsiteY6" fmla="*/ 5162550 h 6399197"/>
              <a:gd name="connsiteX7" fmla="*/ 1536502 w 7080053"/>
              <a:gd name="connsiteY7" fmla="*/ 3028950 h 6399197"/>
              <a:gd name="connsiteX8" fmla="*/ 222052 w 7080053"/>
              <a:gd name="connsiteY8" fmla="*/ 2286000 h 6399197"/>
              <a:gd name="connsiteX9" fmla="*/ 164902 w 7080053"/>
              <a:gd name="connsiteY9" fmla="*/ 1143000 h 6399197"/>
              <a:gd name="connsiteX10" fmla="*/ 1803202 w 7080053"/>
              <a:gd name="connsiteY10" fmla="*/ 209550 h 6399197"/>
              <a:gd name="connsiteX11" fmla="*/ 1996679 w 7080053"/>
              <a:gd name="connsiteY11" fmla="*/ 298 h 6399197"/>
              <a:gd name="connsiteX12" fmla="*/ 1996887 w 7080053"/>
              <a:gd name="connsiteY12" fmla="*/ 0 h 6399197"/>
              <a:gd name="connsiteX0" fmla="*/ 1996887 w 7080053"/>
              <a:gd name="connsiteY0" fmla="*/ 0 h 6422903"/>
              <a:gd name="connsiteX1" fmla="*/ 7080053 w 7080053"/>
              <a:gd name="connsiteY1" fmla="*/ 0 h 6422903"/>
              <a:gd name="connsiteX2" fmla="*/ 7080053 w 7080053"/>
              <a:gd name="connsiteY2" fmla="*/ 6199875 h 6422903"/>
              <a:gd name="connsiteX3" fmla="*/ 6968878 w 7080053"/>
              <a:gd name="connsiteY3" fmla="*/ 6243657 h 6422903"/>
              <a:gd name="connsiteX4" fmla="*/ 6267252 w 7080053"/>
              <a:gd name="connsiteY4" fmla="*/ 6388100 h 6422903"/>
              <a:gd name="connsiteX5" fmla="*/ 4813102 w 7080053"/>
              <a:gd name="connsiteY5" fmla="*/ 4933950 h 6422903"/>
              <a:gd name="connsiteX6" fmla="*/ 1765102 w 7080053"/>
              <a:gd name="connsiteY6" fmla="*/ 5162550 h 6422903"/>
              <a:gd name="connsiteX7" fmla="*/ 1536502 w 7080053"/>
              <a:gd name="connsiteY7" fmla="*/ 3028950 h 6422903"/>
              <a:gd name="connsiteX8" fmla="*/ 222052 w 7080053"/>
              <a:gd name="connsiteY8" fmla="*/ 2286000 h 6422903"/>
              <a:gd name="connsiteX9" fmla="*/ 164902 w 7080053"/>
              <a:gd name="connsiteY9" fmla="*/ 1143000 h 6422903"/>
              <a:gd name="connsiteX10" fmla="*/ 1803202 w 7080053"/>
              <a:gd name="connsiteY10" fmla="*/ 209550 h 6422903"/>
              <a:gd name="connsiteX11" fmla="*/ 1996679 w 7080053"/>
              <a:gd name="connsiteY11" fmla="*/ 298 h 6422903"/>
              <a:gd name="connsiteX12" fmla="*/ 1996887 w 7080053"/>
              <a:gd name="connsiteY12" fmla="*/ 0 h 642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80053" h="6422903">
                <a:moveTo>
                  <a:pt x="1996887" y="0"/>
                </a:moveTo>
                <a:lnTo>
                  <a:pt x="7080053" y="0"/>
                </a:lnTo>
                <a:lnTo>
                  <a:pt x="7080053" y="6199875"/>
                </a:lnTo>
                <a:lnTo>
                  <a:pt x="6968878" y="6243657"/>
                </a:lnTo>
                <a:cubicBezTo>
                  <a:pt x="6782559" y="6306522"/>
                  <a:pt x="6552605" y="6501607"/>
                  <a:pt x="6267252" y="6388100"/>
                </a:cubicBezTo>
                <a:cubicBezTo>
                  <a:pt x="5796998" y="6201044"/>
                  <a:pt x="5563460" y="5138208"/>
                  <a:pt x="4813102" y="4933950"/>
                </a:cubicBezTo>
                <a:cubicBezTo>
                  <a:pt x="4062744" y="4729692"/>
                  <a:pt x="2311202" y="5480050"/>
                  <a:pt x="1765102" y="5162550"/>
                </a:cubicBezTo>
                <a:cubicBezTo>
                  <a:pt x="1219002" y="4845050"/>
                  <a:pt x="1793677" y="3508375"/>
                  <a:pt x="1536502" y="3028950"/>
                </a:cubicBezTo>
                <a:cubicBezTo>
                  <a:pt x="1279327" y="2549525"/>
                  <a:pt x="507802" y="2657475"/>
                  <a:pt x="222052" y="2286000"/>
                </a:cubicBezTo>
                <a:cubicBezTo>
                  <a:pt x="-63698" y="1914525"/>
                  <a:pt x="-63698" y="1492250"/>
                  <a:pt x="164902" y="1143000"/>
                </a:cubicBezTo>
                <a:cubicBezTo>
                  <a:pt x="393502" y="793750"/>
                  <a:pt x="1488877" y="495300"/>
                  <a:pt x="1803202" y="209550"/>
                </a:cubicBezTo>
                <a:cubicBezTo>
                  <a:pt x="1881784" y="138113"/>
                  <a:pt x="1944688" y="68263"/>
                  <a:pt x="1996679" y="298"/>
                </a:cubicBezTo>
                <a:lnTo>
                  <a:pt x="199688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3791" r="13791"/>
          <a:stretch>
            <a:fillRect/>
          </a:stretch>
        </p:blipFill>
        <p:spPr>
          <a:xfrm>
            <a:off x="6096000" y="-93669"/>
            <a:ext cx="6857026" cy="6311630"/>
          </a:xfrm>
        </p:spPr>
      </p:pic>
      <p:sp>
        <p:nvSpPr>
          <p:cNvPr id="3" name="Freeform 35">
            <a:extLst>
              <a:ext uri="{FF2B5EF4-FFF2-40B4-BE49-F238E27FC236}">
                <a16:creationId xmlns:a16="http://schemas.microsoft.com/office/drawing/2014/main" id="{ADCD5242-C61C-0CCE-3671-4FE8CBB09D30}"/>
              </a:ext>
            </a:extLst>
          </p:cNvPr>
          <p:cNvSpPr/>
          <p:nvPr/>
        </p:nvSpPr>
        <p:spPr>
          <a:xfrm>
            <a:off x="10801350" y="5715000"/>
            <a:ext cx="1390650" cy="1143000"/>
          </a:xfrm>
          <a:custGeom>
            <a:avLst/>
            <a:gdLst/>
            <a:ahLst/>
            <a:cxnLst/>
            <a:rect l="l" t="t" r="r" b="b"/>
            <a:pathLst>
              <a:path w="1028700" h="2420471">
                <a:moveTo>
                  <a:pt x="0" y="0"/>
                </a:moveTo>
                <a:lnTo>
                  <a:pt x="1028700" y="0"/>
                </a:lnTo>
                <a:lnTo>
                  <a:pt x="1028700" y="2420471"/>
                </a:lnTo>
                <a:lnTo>
                  <a:pt x="0" y="2420471"/>
                </a:lnTo>
                <a:lnTo>
                  <a:pt x="0" y="0"/>
                </a:lnTo>
                <a:close/>
              </a:path>
            </a:pathLst>
          </a:custGeom>
          <a:blipFill dpi="0" rotWithShape="1">
            <a:blip r:embed="rId4">
              <a:alphaModFix amt="30000"/>
              <a:duotone>
                <a:prstClr val="black"/>
                <a:schemeClr val="accent3">
                  <a:tint val="45000"/>
                  <a:satMod val="400000"/>
                </a:schemeClr>
              </a:duotone>
              <a:extLst>
                <a:ext uri="{96DAC541-7B7A-43D3-8B79-37D633B846F1}">
                  <asvg:svgBlip xmlns:asvg="http://schemas.microsoft.com/office/drawing/2016/SVG/main" r:embed="rId5"/>
                </a:ext>
              </a:extLst>
            </a:blip>
            <a:srcRect/>
            <a:stretch>
              <a:fillRect/>
            </a:stretch>
          </a:blipFill>
          <a:effectLst>
            <a:outerShdw blurRad="50800" dist="38100" dir="2700000" sx="1000" sy="1000" algn="tl" rotWithShape="0">
              <a:schemeClr val="bg1"/>
            </a:outerShdw>
          </a:effectLst>
        </p:spPr>
        <p:txBody>
          <a:bodyPr/>
          <a:lstStyle/>
          <a:p>
            <a:endParaRPr lang="en-PK" sz="1200"/>
          </a:p>
        </p:txBody>
      </p:sp>
      <p:sp>
        <p:nvSpPr>
          <p:cNvPr id="19" name="TextBox 18">
            <a:extLst>
              <a:ext uri="{FF2B5EF4-FFF2-40B4-BE49-F238E27FC236}">
                <a16:creationId xmlns:a16="http://schemas.microsoft.com/office/drawing/2014/main" id="{CCDC0925-9B6F-46DD-BC46-437E817E20DD}"/>
              </a:ext>
            </a:extLst>
          </p:cNvPr>
          <p:cNvSpPr txBox="1"/>
          <p:nvPr/>
        </p:nvSpPr>
        <p:spPr>
          <a:xfrm>
            <a:off x="10836816" y="6502736"/>
            <a:ext cx="890588" cy="338554"/>
          </a:xfrm>
          <a:prstGeom prst="rect">
            <a:avLst/>
          </a:prstGeom>
          <a:noFill/>
        </p:spPr>
        <p:txBody>
          <a:bodyPr wrap="square" rtlCol="0">
            <a:spAutoFit/>
          </a:bodyPr>
          <a:lstStyle/>
          <a:p>
            <a:r>
              <a:rPr lang="en-US" sz="1600" spc="200" baseline="0" dirty="0">
                <a:latin typeface="Poppins" panose="00000500000000000000" pitchFamily="2" charset="0"/>
                <a:ea typeface="Roboto Black" panose="02000000000000000000" pitchFamily="2" charset="0"/>
                <a:cs typeface="Poppins" panose="00000500000000000000" pitchFamily="2" charset="0"/>
              </a:rPr>
              <a:t>PAGE</a:t>
            </a:r>
            <a:endParaRPr lang="en-PK" sz="1600" spc="200" baseline="0" dirty="0">
              <a:latin typeface="Poppins" panose="00000500000000000000" pitchFamily="2" charset="0"/>
              <a:ea typeface="Roboto Black" panose="02000000000000000000" pitchFamily="2" charset="0"/>
              <a:cs typeface="Poppins" panose="00000500000000000000" pitchFamily="2" charset="0"/>
            </a:endParaRPr>
          </a:p>
        </p:txBody>
      </p:sp>
      <p:sp>
        <p:nvSpPr>
          <p:cNvPr id="20" name="Rectangle 19">
            <a:extLst>
              <a:ext uri="{FF2B5EF4-FFF2-40B4-BE49-F238E27FC236}">
                <a16:creationId xmlns:a16="http://schemas.microsoft.com/office/drawing/2014/main" id="{3E3C397E-4EB8-BFB6-4023-4E68FAAA5900}"/>
              </a:ext>
            </a:extLst>
          </p:cNvPr>
          <p:cNvSpPr/>
          <p:nvPr/>
        </p:nvSpPr>
        <p:spPr>
          <a:xfrm>
            <a:off x="11598819" y="6557750"/>
            <a:ext cx="36000" cy="216000"/>
          </a:xfrm>
          <a:prstGeom prst="rect">
            <a:avLst/>
          </a:prstGeom>
          <a:solidFill>
            <a:srgbClr val="07C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1" name="Rectangle 20">
            <a:extLst>
              <a:ext uri="{FF2B5EF4-FFF2-40B4-BE49-F238E27FC236}">
                <a16:creationId xmlns:a16="http://schemas.microsoft.com/office/drawing/2014/main" id="{AE44C665-21D9-64F5-6415-7C709B308449}"/>
              </a:ext>
            </a:extLst>
          </p:cNvPr>
          <p:cNvSpPr/>
          <p:nvPr/>
        </p:nvSpPr>
        <p:spPr>
          <a:xfrm>
            <a:off x="11561660" y="6509696"/>
            <a:ext cx="567330" cy="338554"/>
          </a:xfrm>
          <a:prstGeom prst="rect">
            <a:avLst/>
          </a:prstGeom>
          <a:ln>
            <a:noFill/>
          </a:ln>
        </p:spPr>
        <p:txBody>
          <a:bodyPr wrap="square" anchor="ctr">
            <a:spAutoFit/>
          </a:bodyPr>
          <a:lstStyle/>
          <a:p>
            <a:pPr algn="ctr"/>
            <a:fld id="{FF439014-E629-42E3-A58B-61A0F1C8CFFE}" type="slidenum">
              <a:rPr lang="es-SV" sz="1600" b="1" smtClean="0">
                <a:solidFill>
                  <a:schemeClr val="tx1"/>
                </a:solidFill>
                <a:latin typeface="Poppins" panose="00000500000000000000" pitchFamily="2" charset="0"/>
                <a:ea typeface="Roboto Light" panose="02000000000000000000" pitchFamily="2" charset="0"/>
                <a:cs typeface="Poppins" panose="00000500000000000000" pitchFamily="2" charset="0"/>
              </a:rPr>
              <a:pPr algn="ctr"/>
              <a:t>25</a:t>
            </a:fld>
            <a:endParaRPr lang="en-US" sz="1600" b="1" dirty="0">
              <a:solidFill>
                <a:schemeClr val="tx1"/>
              </a:solidFill>
              <a:latin typeface="Poppins" panose="00000500000000000000" pitchFamily="2" charset="0"/>
              <a:ea typeface="Roboto Light" panose="02000000000000000000" pitchFamily="2" charset="0"/>
              <a:cs typeface="Poppins" panose="00000500000000000000" pitchFamily="2" charset="0"/>
            </a:endParaRPr>
          </a:p>
        </p:txBody>
      </p:sp>
      <p:grpSp>
        <p:nvGrpSpPr>
          <p:cNvPr id="4" name="Group 3">
            <a:extLst>
              <a:ext uri="{FF2B5EF4-FFF2-40B4-BE49-F238E27FC236}">
                <a16:creationId xmlns:a16="http://schemas.microsoft.com/office/drawing/2014/main" id="{DA7169C5-0586-308F-3259-25C2BA317E56}"/>
              </a:ext>
            </a:extLst>
          </p:cNvPr>
          <p:cNvGrpSpPr/>
          <p:nvPr/>
        </p:nvGrpSpPr>
        <p:grpSpPr>
          <a:xfrm>
            <a:off x="-993124" y="1232876"/>
            <a:ext cx="8872151" cy="4985085"/>
            <a:chOff x="1659925" y="1306070"/>
            <a:chExt cx="8872151" cy="4985085"/>
          </a:xfrm>
        </p:grpSpPr>
        <p:grpSp>
          <p:nvGrpSpPr>
            <p:cNvPr id="5" name="Group 4">
              <a:extLst>
                <a:ext uri="{FF2B5EF4-FFF2-40B4-BE49-F238E27FC236}">
                  <a16:creationId xmlns:a16="http://schemas.microsoft.com/office/drawing/2014/main" id="{0A59F22F-CB4F-3098-E874-52DD3B8D2FA7}"/>
                </a:ext>
              </a:extLst>
            </p:cNvPr>
            <p:cNvGrpSpPr/>
            <p:nvPr/>
          </p:nvGrpSpPr>
          <p:grpSpPr>
            <a:xfrm>
              <a:off x="1659925" y="2033507"/>
              <a:ext cx="8872151" cy="4257648"/>
              <a:chOff x="1659925" y="1576395"/>
              <a:chExt cx="8872151" cy="4257648"/>
            </a:xfrm>
          </p:grpSpPr>
          <p:sp>
            <p:nvSpPr>
              <p:cNvPr id="17" name="TextBox 16">
                <a:extLst>
                  <a:ext uri="{FF2B5EF4-FFF2-40B4-BE49-F238E27FC236}">
                    <a16:creationId xmlns:a16="http://schemas.microsoft.com/office/drawing/2014/main" id="{707C24B3-C1E2-A7BB-2C3C-67167360C84B}"/>
                  </a:ext>
                </a:extLst>
              </p:cNvPr>
              <p:cNvSpPr txBox="1"/>
              <p:nvPr/>
            </p:nvSpPr>
            <p:spPr>
              <a:xfrm>
                <a:off x="3046971" y="5495489"/>
                <a:ext cx="6098058" cy="338554"/>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0" i="0" u="sng" strike="noStrike" kern="1200" cap="none" spc="0" normalizeH="0" baseline="0" noProof="0" dirty="0">
                    <a:ln>
                      <a:noFill/>
                    </a:ln>
                    <a:solidFill>
                      <a:schemeClr val="tx1">
                        <a:lumMod val="75000"/>
                        <a:lumOff val="25000"/>
                      </a:schemeClr>
                    </a:solidFill>
                    <a:effectLst/>
                    <a:uLnTx/>
                    <a:uFillTx/>
                    <a:latin typeface="Segoe"/>
                    <a:cs typeface="Arial" panose="020B0604020202020204" pitchFamily="34" charset="0"/>
                    <a:hlinkClick r:id="rId6">
                      <a:extLst>
                        <a:ext uri="{A12FA001-AC4F-418D-AE19-62706E023703}">
                          <ahyp:hlinkClr xmlns:ahyp="http://schemas.microsoft.com/office/drawing/2018/hyperlinkcolor" val="tx"/>
                        </a:ext>
                      </a:extLst>
                    </a:hlinkClick>
                  </a:rPr>
                  <a:t>www.slideegg.com</a:t>
                </a:r>
                <a:endParaRPr kumimoji="0" lang="en-US" sz="1600" b="0" i="0" u="none" strike="noStrike" kern="1200" cap="none" spc="0" normalizeH="0" baseline="0" noProof="0" dirty="0">
                  <a:ln>
                    <a:noFill/>
                  </a:ln>
                  <a:solidFill>
                    <a:schemeClr val="tx1">
                      <a:lumMod val="75000"/>
                      <a:lumOff val="25000"/>
                    </a:schemeClr>
                  </a:solidFill>
                  <a:effectLst/>
                  <a:uLnTx/>
                  <a:uFillTx/>
                  <a:latin typeface="Segoe"/>
                  <a:cs typeface="Arial" panose="020B0604020202020204" pitchFamily="34" charset="0"/>
                </a:endParaRPr>
              </a:p>
            </p:txBody>
          </p:sp>
          <p:grpSp>
            <p:nvGrpSpPr>
              <p:cNvPr id="18" name="Group 17">
                <a:extLst>
                  <a:ext uri="{FF2B5EF4-FFF2-40B4-BE49-F238E27FC236}">
                    <a16:creationId xmlns:a16="http://schemas.microsoft.com/office/drawing/2014/main" id="{FC9A54F6-C06C-DE59-DEA7-441192653C8A}"/>
                  </a:ext>
                </a:extLst>
              </p:cNvPr>
              <p:cNvGrpSpPr/>
              <p:nvPr/>
            </p:nvGrpSpPr>
            <p:grpSpPr>
              <a:xfrm>
                <a:off x="1659925" y="1576395"/>
                <a:ext cx="8872151" cy="3560070"/>
                <a:chOff x="1659925" y="1622451"/>
                <a:chExt cx="8872151" cy="3560070"/>
              </a:xfrm>
            </p:grpSpPr>
            <p:sp>
              <p:nvSpPr>
                <p:cNvPr id="22" name="TextBox 21">
                  <a:extLst>
                    <a:ext uri="{FF2B5EF4-FFF2-40B4-BE49-F238E27FC236}">
                      <a16:creationId xmlns:a16="http://schemas.microsoft.com/office/drawing/2014/main" id="{568FE8C8-24D2-1C8B-E03E-6496BFD6A65E}"/>
                    </a:ext>
                  </a:extLst>
                </p:cNvPr>
                <p:cNvSpPr txBox="1"/>
                <p:nvPr/>
              </p:nvSpPr>
              <p:spPr>
                <a:xfrm>
                  <a:off x="1659925" y="1622451"/>
                  <a:ext cx="8872151" cy="1477328"/>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5400" b="1" i="0" u="none" strike="noStrike" kern="1200" cap="none" spc="0" normalizeH="0" baseline="0" noProof="0" dirty="0">
                      <a:ln>
                        <a:noFill/>
                      </a:ln>
                      <a:solidFill>
                        <a:schemeClr val="tx1">
                          <a:lumMod val="75000"/>
                          <a:lumOff val="25000"/>
                        </a:schemeClr>
                      </a:solidFill>
                      <a:effectLst/>
                      <a:uLnTx/>
                      <a:uFillTx/>
                      <a:latin typeface="Segoe"/>
                      <a:cs typeface="Arial" panose="020B0604020202020204" pitchFamily="34" charset="0"/>
                    </a:rPr>
                    <a:t>Thank You!</a:t>
                  </a: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Segoe"/>
                      <a:cs typeface="Arial" panose="020B0604020202020204" pitchFamily="34" charset="0"/>
                    </a:rPr>
                    <a:t>We respect your valuable time with SlideEgg!</a:t>
                  </a: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Segoe"/>
                      <a:cs typeface="Arial" panose="020B0604020202020204" pitchFamily="34" charset="0"/>
                    </a:rPr>
                    <a:t>If you have any questions, please reach us</a:t>
                  </a:r>
                </a:p>
              </p:txBody>
            </p:sp>
            <p:grpSp>
              <p:nvGrpSpPr>
                <p:cNvPr id="23" name="Group 22">
                  <a:extLst>
                    <a:ext uri="{FF2B5EF4-FFF2-40B4-BE49-F238E27FC236}">
                      <a16:creationId xmlns:a16="http://schemas.microsoft.com/office/drawing/2014/main" id="{E6864939-EDEB-88E4-AF5A-8EB40F016750}"/>
                    </a:ext>
                  </a:extLst>
                </p:cNvPr>
                <p:cNvGrpSpPr/>
                <p:nvPr/>
              </p:nvGrpSpPr>
              <p:grpSpPr>
                <a:xfrm>
                  <a:off x="4876384" y="3340393"/>
                  <a:ext cx="2891345" cy="475128"/>
                  <a:chOff x="3867776" y="3284500"/>
                  <a:chExt cx="4788953" cy="786958"/>
                </a:xfrm>
              </p:grpSpPr>
              <p:pic>
                <p:nvPicPr>
                  <p:cNvPr id="26" name="Picture 4" descr="Facebook icon circle Logo PNG Vector (EPS) Free Download">
                    <a:hlinkClick r:id="rId7"/>
                    <a:extLst>
                      <a:ext uri="{FF2B5EF4-FFF2-40B4-BE49-F238E27FC236}">
                        <a16:creationId xmlns:a16="http://schemas.microsoft.com/office/drawing/2014/main" id="{D70388A1-933B-807E-B0B1-9158D686EB38}"/>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867776" y="3301450"/>
                    <a:ext cx="752318" cy="7523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Instagram Logo Icon Png #96303 - Free Icons Library">
                    <a:hlinkClick r:id="rId9"/>
                    <a:extLst>
                      <a:ext uri="{FF2B5EF4-FFF2-40B4-BE49-F238E27FC236}">
                        <a16:creationId xmlns:a16="http://schemas.microsoft.com/office/drawing/2014/main" id="{3640B9CE-CE56-47AA-53CC-D295F3AE73D2}"/>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4790486" y="3301451"/>
                    <a:ext cx="762129" cy="75231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Youtube PNG images free download">
                    <a:hlinkClick r:id="rId11"/>
                    <a:extLst>
                      <a:ext uri="{FF2B5EF4-FFF2-40B4-BE49-F238E27FC236}">
                        <a16:creationId xmlns:a16="http://schemas.microsoft.com/office/drawing/2014/main" id="{6419B441-F1C0-A185-61A2-A8B32046A565}"/>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5556533" y="3284500"/>
                    <a:ext cx="1112851" cy="78695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LinkedIn Logo – Free PNG format download (2022)">
                    <a:hlinkClick r:id="rId13"/>
                    <a:extLst>
                      <a:ext uri="{FF2B5EF4-FFF2-40B4-BE49-F238E27FC236}">
                        <a16:creationId xmlns:a16="http://schemas.microsoft.com/office/drawing/2014/main" id="{D9C3B76D-66BD-65DC-F93E-5CD82E128BB0}"/>
                      </a:ext>
                    </a:extLst>
                  </p:cNvPr>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7279030" y="3292560"/>
                    <a:ext cx="1377699" cy="774955"/>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a:extLst>
                    <a:ext uri="{FF2B5EF4-FFF2-40B4-BE49-F238E27FC236}">
                      <a16:creationId xmlns:a16="http://schemas.microsoft.com/office/drawing/2014/main" id="{D68D80E6-4D8B-BF9A-D978-96F8E1F73F20}"/>
                    </a:ext>
                  </a:extLst>
                </p:cNvPr>
                <p:cNvSpPr/>
                <p:nvPr/>
              </p:nvSpPr>
              <p:spPr>
                <a:xfrm>
                  <a:off x="2668859" y="4659301"/>
                  <a:ext cx="6854283" cy="523220"/>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a:cs typeface="Arial" panose="020B0604020202020204" pitchFamily="34" charset="0"/>
                    </a:rPr>
                    <a:t>CREDIT:</a:t>
                  </a:r>
                  <a:r>
                    <a:rPr kumimoji="0" lang="en-US" sz="1400" b="0" i="0" u="none" strike="noStrike" kern="1200" cap="none" spc="0" normalizeH="0" baseline="0" noProof="0" dirty="0">
                      <a:ln>
                        <a:noFill/>
                      </a:ln>
                      <a:solidFill>
                        <a:schemeClr val="tx1">
                          <a:lumMod val="75000"/>
                          <a:lumOff val="25000"/>
                        </a:schemeClr>
                      </a:solidFill>
                      <a:effectLst/>
                      <a:uLnTx/>
                      <a:uFillTx/>
                      <a:latin typeface="Segoe"/>
                      <a:cs typeface="Arial" panose="020B0604020202020204" pitchFamily="34" charset="0"/>
                    </a:rPr>
                    <a:t> SlideEgg created this PowerPoint template.</a:t>
                  </a: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Segoe"/>
                      <a:cs typeface="Arial" panose="020B0604020202020204" pitchFamily="34" charset="0"/>
                    </a:rPr>
                    <a:t>Let this slide be kept for attribution.</a:t>
                  </a:r>
                </a:p>
              </p:txBody>
            </p:sp>
            <p:sp>
              <p:nvSpPr>
                <p:cNvPr id="25" name="Rectangle 24">
                  <a:extLst>
                    <a:ext uri="{FF2B5EF4-FFF2-40B4-BE49-F238E27FC236}">
                      <a16:creationId xmlns:a16="http://schemas.microsoft.com/office/drawing/2014/main" id="{496CF838-6641-AA1D-0CDB-CDE300BB78A9}"/>
                    </a:ext>
                  </a:extLst>
                </p:cNvPr>
                <p:cNvSpPr/>
                <p:nvPr/>
              </p:nvSpPr>
              <p:spPr>
                <a:xfrm>
                  <a:off x="2668859" y="4098910"/>
                  <a:ext cx="6854283" cy="369332"/>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Segoe"/>
                      <a:cs typeface="Arial" panose="020B0604020202020204" pitchFamily="34" charset="0"/>
                    </a:rPr>
                    <a:t>Do you have a design request, please visit our </a:t>
                  </a:r>
                  <a:r>
                    <a:rPr kumimoji="0" lang="en-US" sz="1800" b="1" i="0" u="sng" strike="noStrike" kern="1200" cap="none" spc="0" normalizeH="0" baseline="0" noProof="0" dirty="0">
                      <a:ln>
                        <a:noFill/>
                      </a:ln>
                      <a:solidFill>
                        <a:schemeClr val="tx1">
                          <a:lumMod val="75000"/>
                          <a:lumOff val="25000"/>
                        </a:schemeClr>
                      </a:solidFill>
                      <a:effectLst/>
                      <a:uLnTx/>
                      <a:uFillTx/>
                      <a:latin typeface="Segoe"/>
                      <a:cs typeface="Arial" panose="020B0604020202020204" pitchFamily="34" charset="0"/>
                    </a:rPr>
                    <a:t>Deckez</a:t>
                  </a:r>
                  <a:r>
                    <a:rPr kumimoji="0" lang="en-US" sz="1800" b="0" i="0" u="none" strike="noStrike" kern="1200" cap="none" spc="0" normalizeH="0" baseline="0" noProof="0" dirty="0">
                      <a:ln>
                        <a:noFill/>
                      </a:ln>
                      <a:solidFill>
                        <a:schemeClr val="tx1">
                          <a:lumMod val="75000"/>
                          <a:lumOff val="25000"/>
                        </a:schemeClr>
                      </a:solidFill>
                      <a:effectLst/>
                      <a:uLnTx/>
                      <a:uFillTx/>
                      <a:latin typeface="Segoe"/>
                      <a:cs typeface="Arial" panose="020B0604020202020204" pitchFamily="34" charset="0"/>
                    </a:rPr>
                    <a:t> site.</a:t>
                  </a:r>
                </a:p>
              </p:txBody>
            </p:sp>
          </p:grpSp>
        </p:grpSp>
        <p:grpSp>
          <p:nvGrpSpPr>
            <p:cNvPr id="6" name="Group 5">
              <a:extLst>
                <a:ext uri="{FF2B5EF4-FFF2-40B4-BE49-F238E27FC236}">
                  <a16:creationId xmlns:a16="http://schemas.microsoft.com/office/drawing/2014/main" id="{6B00EA08-5D82-F429-FB19-50D0159DAE33}"/>
                </a:ext>
              </a:extLst>
            </p:cNvPr>
            <p:cNvGrpSpPr/>
            <p:nvPr/>
          </p:nvGrpSpPr>
          <p:grpSpPr>
            <a:xfrm>
              <a:off x="4989129" y="1306070"/>
              <a:ext cx="2213742" cy="539930"/>
              <a:chOff x="4989129" y="1306070"/>
              <a:chExt cx="2213742" cy="539930"/>
            </a:xfrm>
          </p:grpSpPr>
          <p:sp>
            <p:nvSpPr>
              <p:cNvPr id="15" name="Rectangle: Rounded Corners 14">
                <a:extLst>
                  <a:ext uri="{FF2B5EF4-FFF2-40B4-BE49-F238E27FC236}">
                    <a16:creationId xmlns:a16="http://schemas.microsoft.com/office/drawing/2014/main" id="{825DF018-1CD1-86D7-83B3-5C4C2E397129}"/>
                  </a:ext>
                </a:extLst>
              </p:cNvPr>
              <p:cNvSpPr/>
              <p:nvPr/>
            </p:nvSpPr>
            <p:spPr>
              <a:xfrm>
                <a:off x="4989129" y="1330065"/>
                <a:ext cx="2213742" cy="491941"/>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75000"/>
                      <a:lumOff val="25000"/>
                    </a:schemeClr>
                  </a:solidFill>
                </a:endParaRPr>
              </a:p>
            </p:txBody>
          </p:sp>
          <p:pic>
            <p:nvPicPr>
              <p:cNvPr id="16" name="Picture 2" descr="SlideEgg">
                <a:extLst>
                  <a:ext uri="{FF2B5EF4-FFF2-40B4-BE49-F238E27FC236}">
                    <a16:creationId xmlns:a16="http://schemas.microsoft.com/office/drawing/2014/main" id="{98E22008-A8D5-6446-F25D-B1E817A6C4A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58180" y="1306070"/>
                <a:ext cx="1675641" cy="53993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30" name="Picture 29">
            <a:hlinkClick r:id="rId16"/>
            <a:extLst>
              <a:ext uri="{FF2B5EF4-FFF2-40B4-BE49-F238E27FC236}">
                <a16:creationId xmlns:a16="http://schemas.microsoft.com/office/drawing/2014/main" id="{43C1399D-9DBD-850F-EB9D-E68A3D0AC920}"/>
              </a:ext>
            </a:extLst>
          </p:cNvPr>
          <p:cNvPicPr>
            <a:picLocks noChangeAspect="1"/>
          </p:cNvPicPr>
          <p:nvPr/>
        </p:nvPicPr>
        <p:blipFill rotWithShape="1">
          <a:blip r:embed="rId17"/>
          <a:srcRect l="3341" t="12810" r="75009" b="11884"/>
          <a:stretch/>
        </p:blipFill>
        <p:spPr>
          <a:xfrm>
            <a:off x="3886818" y="3681430"/>
            <a:ext cx="492918" cy="481840"/>
          </a:xfrm>
          <a:prstGeom prst="rect">
            <a:avLst/>
          </a:prstGeom>
        </p:spPr>
      </p:pic>
    </p:spTree>
    <p:extLst>
      <p:ext uri="{BB962C8B-B14F-4D97-AF65-F5344CB8AC3E}">
        <p14:creationId xmlns:p14="http://schemas.microsoft.com/office/powerpoint/2010/main" val="1339229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5">
            <a:extLst>
              <a:ext uri="{FF2B5EF4-FFF2-40B4-BE49-F238E27FC236}">
                <a16:creationId xmlns:a16="http://schemas.microsoft.com/office/drawing/2014/main" id="{30FA0DB8-4ACA-45D0-6DF2-036D5CE15AB7}"/>
              </a:ext>
            </a:extLst>
          </p:cNvPr>
          <p:cNvSpPr/>
          <p:nvPr/>
        </p:nvSpPr>
        <p:spPr>
          <a:xfrm>
            <a:off x="10801350" y="5715000"/>
            <a:ext cx="1390650" cy="1143000"/>
          </a:xfrm>
          <a:custGeom>
            <a:avLst/>
            <a:gdLst/>
            <a:ahLst/>
            <a:cxnLst/>
            <a:rect l="l" t="t" r="r" b="b"/>
            <a:pathLst>
              <a:path w="1028700" h="2420471">
                <a:moveTo>
                  <a:pt x="0" y="0"/>
                </a:moveTo>
                <a:lnTo>
                  <a:pt x="1028700" y="0"/>
                </a:lnTo>
                <a:lnTo>
                  <a:pt x="1028700" y="2420471"/>
                </a:lnTo>
                <a:lnTo>
                  <a:pt x="0" y="2420471"/>
                </a:lnTo>
                <a:lnTo>
                  <a:pt x="0" y="0"/>
                </a:lnTo>
                <a:close/>
              </a:path>
            </a:pathLst>
          </a:custGeom>
          <a:blipFill dpi="0" rotWithShape="1">
            <a:blip r:embed="rId2">
              <a:alphaModFix amt="30000"/>
              <a:duotone>
                <a:prstClr val="black"/>
                <a:schemeClr val="accent3">
                  <a:tint val="45000"/>
                  <a:satMod val="400000"/>
                </a:schemeClr>
              </a:duotone>
              <a:extLst>
                <a:ext uri="{96DAC541-7B7A-43D3-8B79-37D633B846F1}">
                  <asvg:svgBlip xmlns:asvg="http://schemas.microsoft.com/office/drawing/2016/SVG/main" r:embed="rId3"/>
                </a:ext>
              </a:extLst>
            </a:blip>
            <a:srcRect/>
            <a:stretch>
              <a:fillRect/>
            </a:stretch>
          </a:blipFill>
          <a:effectLst>
            <a:outerShdw blurRad="50800" dist="38100" dir="2700000" sx="1000" sy="1000" algn="tl" rotWithShape="0">
              <a:schemeClr val="bg1"/>
            </a:outerShdw>
          </a:effectLst>
        </p:spPr>
        <p:txBody>
          <a:bodyPr/>
          <a:lstStyle/>
          <a:p>
            <a:endParaRPr lang="en-PK" sz="1200" dirty="0"/>
          </a:p>
        </p:txBody>
      </p:sp>
      <p:pic>
        <p:nvPicPr>
          <p:cNvPr id="7" name="Picture Placeholder 6">
            <a:extLst>
              <a:ext uri="{FF2B5EF4-FFF2-40B4-BE49-F238E27FC236}">
                <a16:creationId xmlns:a16="http://schemas.microsoft.com/office/drawing/2014/main" id="{BBBE637C-2A98-4D06-A7BA-637D9ACEC689}"/>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669" r="10669"/>
          <a:stretch/>
        </p:blipFill>
        <p:spPr>
          <a:xfrm>
            <a:off x="5865987" y="747485"/>
            <a:ext cx="6326016" cy="5363030"/>
          </a:xfrm>
        </p:spPr>
      </p:pic>
      <p:sp>
        <p:nvSpPr>
          <p:cNvPr id="14" name="Rectangle 13">
            <a:extLst>
              <a:ext uri="{FF2B5EF4-FFF2-40B4-BE49-F238E27FC236}">
                <a16:creationId xmlns:a16="http://schemas.microsoft.com/office/drawing/2014/main" id="{3CF3BB33-D835-40CF-9CF7-6ECC06851200}"/>
              </a:ext>
            </a:extLst>
          </p:cNvPr>
          <p:cNvSpPr/>
          <p:nvPr/>
        </p:nvSpPr>
        <p:spPr>
          <a:xfrm>
            <a:off x="8220081" y="752767"/>
            <a:ext cx="3971919" cy="5363030"/>
          </a:xfrm>
          <a:prstGeom prst="rect">
            <a:avLst/>
          </a:prstGeom>
          <a:gradFill>
            <a:gsLst>
              <a:gs pos="0">
                <a:schemeClr val="accent1">
                  <a:lumMod val="75000"/>
                  <a:alpha val="0"/>
                </a:schemeClr>
              </a:gs>
              <a:gs pos="100000">
                <a:schemeClr val="bg1">
                  <a:alpha val="7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876043F7-0F99-AAC3-1D09-7F24D87A0E10}"/>
              </a:ext>
            </a:extLst>
          </p:cNvPr>
          <p:cNvGrpSpPr/>
          <p:nvPr/>
        </p:nvGrpSpPr>
        <p:grpSpPr>
          <a:xfrm>
            <a:off x="5257801" y="2781302"/>
            <a:ext cx="1295400" cy="1295398"/>
            <a:chOff x="5257801" y="2781302"/>
            <a:chExt cx="1295400" cy="1295398"/>
          </a:xfrm>
        </p:grpSpPr>
        <p:sp>
          <p:nvSpPr>
            <p:cNvPr id="3" name="Oval 2">
              <a:extLst>
                <a:ext uri="{FF2B5EF4-FFF2-40B4-BE49-F238E27FC236}">
                  <a16:creationId xmlns:a16="http://schemas.microsoft.com/office/drawing/2014/main" id="{604A2B91-A24E-4B12-B30F-F298D1C32DDC}"/>
                </a:ext>
              </a:extLst>
            </p:cNvPr>
            <p:cNvSpPr/>
            <p:nvPr/>
          </p:nvSpPr>
          <p:spPr>
            <a:xfrm>
              <a:off x="5257801" y="2781302"/>
              <a:ext cx="1295400" cy="1295398"/>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BA32683-F250-4894-A7AD-997F21024654}"/>
                </a:ext>
              </a:extLst>
            </p:cNvPr>
            <p:cNvSpPr/>
            <p:nvPr/>
          </p:nvSpPr>
          <p:spPr>
            <a:xfrm>
              <a:off x="5334574" y="2858075"/>
              <a:ext cx="1141855" cy="1141853"/>
            </a:xfrm>
            <a:prstGeom prst="ellipse">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0BF02FB-FB4C-4ACC-BF3C-1454871B4F9A}"/>
                </a:ext>
              </a:extLst>
            </p:cNvPr>
            <p:cNvSpPr/>
            <p:nvPr/>
          </p:nvSpPr>
          <p:spPr>
            <a:xfrm>
              <a:off x="5421058" y="2944558"/>
              <a:ext cx="968889" cy="9688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B784B5D9-5FA3-4351-B54F-D9C8CB05D1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55472" y="3122784"/>
              <a:ext cx="500060" cy="552698"/>
            </a:xfrm>
            <a:prstGeom prst="rect">
              <a:avLst/>
            </a:prstGeom>
          </p:spPr>
        </p:pic>
      </p:grpSp>
      <p:sp>
        <p:nvSpPr>
          <p:cNvPr id="12" name="TextBox 11">
            <a:extLst>
              <a:ext uri="{FF2B5EF4-FFF2-40B4-BE49-F238E27FC236}">
                <a16:creationId xmlns:a16="http://schemas.microsoft.com/office/drawing/2014/main" id="{0B34F55B-4023-000F-C94A-AE2EC483C51E}"/>
              </a:ext>
            </a:extLst>
          </p:cNvPr>
          <p:cNvSpPr txBox="1"/>
          <p:nvPr/>
        </p:nvSpPr>
        <p:spPr>
          <a:xfrm>
            <a:off x="10836816" y="6502736"/>
            <a:ext cx="890588" cy="338554"/>
          </a:xfrm>
          <a:prstGeom prst="rect">
            <a:avLst/>
          </a:prstGeom>
          <a:noFill/>
        </p:spPr>
        <p:txBody>
          <a:bodyPr wrap="square" rtlCol="0">
            <a:spAutoFit/>
          </a:bodyPr>
          <a:lstStyle/>
          <a:p>
            <a:r>
              <a:rPr lang="en-US" sz="1600" spc="200" baseline="0" dirty="0">
                <a:latin typeface="Poppins" panose="00000500000000000000" pitchFamily="2" charset="0"/>
                <a:ea typeface="Roboto Black" panose="02000000000000000000" pitchFamily="2" charset="0"/>
                <a:cs typeface="Poppins" panose="00000500000000000000" pitchFamily="2" charset="0"/>
              </a:rPr>
              <a:t>PAGE</a:t>
            </a:r>
            <a:endParaRPr lang="en-PK" sz="1600" spc="200" baseline="0" dirty="0">
              <a:latin typeface="Poppins" panose="00000500000000000000" pitchFamily="2" charset="0"/>
              <a:ea typeface="Roboto Black" panose="02000000000000000000" pitchFamily="2" charset="0"/>
              <a:cs typeface="Poppins" panose="00000500000000000000" pitchFamily="2" charset="0"/>
            </a:endParaRPr>
          </a:p>
        </p:txBody>
      </p:sp>
      <p:sp>
        <p:nvSpPr>
          <p:cNvPr id="13" name="Rectangle 12">
            <a:extLst>
              <a:ext uri="{FF2B5EF4-FFF2-40B4-BE49-F238E27FC236}">
                <a16:creationId xmlns:a16="http://schemas.microsoft.com/office/drawing/2014/main" id="{AA1EBBDA-809B-0D2C-4839-5BB1AF6BAE35}"/>
              </a:ext>
            </a:extLst>
          </p:cNvPr>
          <p:cNvSpPr/>
          <p:nvPr/>
        </p:nvSpPr>
        <p:spPr>
          <a:xfrm>
            <a:off x="11598819" y="6557750"/>
            <a:ext cx="36000" cy="216000"/>
          </a:xfrm>
          <a:prstGeom prst="rect">
            <a:avLst/>
          </a:prstGeom>
          <a:solidFill>
            <a:srgbClr val="07C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5" name="Rectangle 14">
            <a:extLst>
              <a:ext uri="{FF2B5EF4-FFF2-40B4-BE49-F238E27FC236}">
                <a16:creationId xmlns:a16="http://schemas.microsoft.com/office/drawing/2014/main" id="{F736DAE8-9463-1009-3FA2-4049A67A6D2A}"/>
              </a:ext>
            </a:extLst>
          </p:cNvPr>
          <p:cNvSpPr/>
          <p:nvPr/>
        </p:nvSpPr>
        <p:spPr>
          <a:xfrm>
            <a:off x="11561660" y="6509696"/>
            <a:ext cx="567330" cy="338554"/>
          </a:xfrm>
          <a:prstGeom prst="rect">
            <a:avLst/>
          </a:prstGeom>
          <a:ln>
            <a:noFill/>
          </a:ln>
        </p:spPr>
        <p:txBody>
          <a:bodyPr wrap="square" anchor="ctr">
            <a:spAutoFit/>
          </a:bodyPr>
          <a:lstStyle/>
          <a:p>
            <a:pPr algn="ctr"/>
            <a:fld id="{FF439014-E629-42E3-A58B-61A0F1C8CFFE}" type="slidenum">
              <a:rPr lang="es-SV" sz="1600" b="1" smtClean="0">
                <a:solidFill>
                  <a:schemeClr val="tx1"/>
                </a:solidFill>
                <a:latin typeface="Poppins" panose="00000500000000000000" pitchFamily="2" charset="0"/>
                <a:ea typeface="Roboto Light" panose="02000000000000000000" pitchFamily="2" charset="0"/>
                <a:cs typeface="Poppins" panose="00000500000000000000" pitchFamily="2" charset="0"/>
              </a:rPr>
              <a:pPr algn="ctr"/>
              <a:t>3</a:t>
            </a:fld>
            <a:endParaRPr lang="en-US" sz="1600" b="1" dirty="0">
              <a:solidFill>
                <a:schemeClr val="tx1"/>
              </a:solidFill>
              <a:latin typeface="Poppins" panose="00000500000000000000" pitchFamily="2" charset="0"/>
              <a:ea typeface="Roboto Light" panose="02000000000000000000" pitchFamily="2" charset="0"/>
              <a:cs typeface="Poppins" panose="00000500000000000000" pitchFamily="2" charset="0"/>
            </a:endParaRPr>
          </a:p>
        </p:txBody>
      </p:sp>
      <p:grpSp>
        <p:nvGrpSpPr>
          <p:cNvPr id="16" name="Group 15">
            <a:extLst>
              <a:ext uri="{FF2B5EF4-FFF2-40B4-BE49-F238E27FC236}">
                <a16:creationId xmlns:a16="http://schemas.microsoft.com/office/drawing/2014/main" id="{BA0CB6DF-D827-59AF-AFA5-6C51AEE75D8B}"/>
              </a:ext>
            </a:extLst>
          </p:cNvPr>
          <p:cNvGrpSpPr/>
          <p:nvPr/>
        </p:nvGrpSpPr>
        <p:grpSpPr>
          <a:xfrm>
            <a:off x="428624" y="1913558"/>
            <a:ext cx="4671535" cy="3030885"/>
            <a:chOff x="428624" y="2297635"/>
            <a:chExt cx="4671535" cy="3030885"/>
          </a:xfrm>
        </p:grpSpPr>
        <p:sp>
          <p:nvSpPr>
            <p:cNvPr id="2" name="TextBox 1">
              <a:extLst>
                <a:ext uri="{FF2B5EF4-FFF2-40B4-BE49-F238E27FC236}">
                  <a16:creationId xmlns:a16="http://schemas.microsoft.com/office/drawing/2014/main" id="{9EC14287-703E-40D5-BF4A-A77EAFFE24B1}"/>
                </a:ext>
              </a:extLst>
            </p:cNvPr>
            <p:cNvSpPr txBox="1"/>
            <p:nvPr/>
          </p:nvSpPr>
          <p:spPr>
            <a:xfrm>
              <a:off x="428624" y="2297635"/>
              <a:ext cx="4128385" cy="1077218"/>
            </a:xfrm>
            <a:prstGeom prst="rect">
              <a:avLst/>
            </a:prstGeom>
            <a:noFill/>
          </p:spPr>
          <p:txBody>
            <a:bodyPr wrap="square" rtlCol="0">
              <a:spAutoFit/>
            </a:bodyPr>
            <a:lstStyle/>
            <a:p>
              <a:r>
                <a:rPr lang="en-US" sz="3200" b="1" i="0" dirty="0">
                  <a:solidFill>
                    <a:schemeClr val="accent1"/>
                  </a:solidFill>
                  <a:effectLst/>
                  <a:latin typeface="Segoe UI" panose="020B0502040204020203" pitchFamily="34" charset="0"/>
                  <a:cs typeface="Segoe UI" panose="020B0502040204020203" pitchFamily="34" charset="0"/>
                </a:rPr>
                <a:t>How Do </a:t>
              </a:r>
              <a:r>
                <a:rPr lang="en-US" sz="3200" b="1" i="0" dirty="0">
                  <a:solidFill>
                    <a:schemeClr val="accent2"/>
                  </a:solidFill>
                  <a:effectLst/>
                  <a:latin typeface="Segoe UI" panose="020B0502040204020203" pitchFamily="34" charset="0"/>
                  <a:cs typeface="Segoe UI" panose="020B0502040204020203" pitchFamily="34" charset="0"/>
                </a:rPr>
                <a:t>Chatbots Work?</a:t>
              </a:r>
              <a:endParaRPr lang="en-US" sz="3200" b="1" spc="-35" dirty="0">
                <a:solidFill>
                  <a:schemeClr val="accent2"/>
                </a:solidFill>
                <a:effectLst/>
                <a:latin typeface="Segoe UI" panose="020B0502040204020203" pitchFamily="34" charset="0"/>
                <a:ea typeface="Arial" panose="020B0604020202020204" pitchFamily="34" charset="0"/>
                <a:cs typeface="Segoe UI" panose="020B0502040204020203" pitchFamily="34" charset="0"/>
              </a:endParaRPr>
            </a:p>
          </p:txBody>
        </p:sp>
        <p:sp>
          <p:nvSpPr>
            <p:cNvPr id="9" name="TextBox 8">
              <a:extLst>
                <a:ext uri="{FF2B5EF4-FFF2-40B4-BE49-F238E27FC236}">
                  <a16:creationId xmlns:a16="http://schemas.microsoft.com/office/drawing/2014/main" id="{A5A6A7D4-6196-8FC4-B756-C9724C1A7423}"/>
                </a:ext>
              </a:extLst>
            </p:cNvPr>
            <p:cNvSpPr txBox="1"/>
            <p:nvPr/>
          </p:nvSpPr>
          <p:spPr>
            <a:xfrm>
              <a:off x="428624" y="3574194"/>
              <a:ext cx="4671535" cy="1754326"/>
            </a:xfrm>
            <a:prstGeom prst="rect">
              <a:avLst/>
            </a:prstGeom>
            <a:noFill/>
          </p:spPr>
          <p:txBody>
            <a:bodyPr wrap="square">
              <a:spAutoFit/>
            </a:bodyPr>
            <a:lstStyle/>
            <a:p>
              <a:r>
                <a:rPr lang="en-US" b="0" i="0" dirty="0">
                  <a:solidFill>
                    <a:schemeClr val="tx1">
                      <a:lumMod val="75000"/>
                      <a:lumOff val="25000"/>
                    </a:schemeClr>
                  </a:solidFill>
                  <a:effectLst/>
                  <a:latin typeface="Segoe UI" panose="020B0502040204020203" pitchFamily="34" charset="0"/>
                  <a:cs typeface="Segoe UI" panose="020B0502040204020203" pitchFamily="34" charset="0"/>
                </a:rPr>
                <a:t>Chatbots work by using various technologies to understand and respond to user input in a conversational manner. The basic process involves natural language processing (NLP), intent recognition, and generating appropriate responses</a:t>
              </a:r>
              <a:endParaRPr lang="en-PK" dirty="0">
                <a:solidFill>
                  <a:schemeClr val="tx1">
                    <a:lumMod val="75000"/>
                    <a:lumOff val="25000"/>
                  </a:schemeClr>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F2797D02-B1CC-54F6-83BD-993F9C2C9501}"/>
                </a:ext>
              </a:extLst>
            </p:cNvPr>
            <p:cNvCxnSpPr>
              <a:cxnSpLocks/>
            </p:cNvCxnSpPr>
            <p:nvPr/>
          </p:nvCxnSpPr>
          <p:spPr>
            <a:xfrm flipH="1">
              <a:off x="540900" y="3420851"/>
              <a:ext cx="1809750" cy="0"/>
            </a:xfrm>
            <a:prstGeom prst="line">
              <a:avLst/>
            </a:prstGeom>
            <a:ln w="57150" cap="rnd">
              <a:gradFill flip="none" rotWithShape="1">
                <a:gsLst>
                  <a:gs pos="100000">
                    <a:srgbClr val="8195AF">
                      <a:alpha val="0"/>
                    </a:srgbClr>
                  </a:gs>
                  <a:gs pos="0">
                    <a:schemeClr val="accent1"/>
                  </a:gs>
                  <a:gs pos="59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4020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Placeholder 42">
            <a:extLst>
              <a:ext uri="{FF2B5EF4-FFF2-40B4-BE49-F238E27FC236}">
                <a16:creationId xmlns:a16="http://schemas.microsoft.com/office/drawing/2014/main" id="{A428909F-1E40-4206-978C-39B4CD89D9D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5358" b="25358"/>
          <a:stretch/>
        </p:blipFill>
        <p:spPr>
          <a:xfrm>
            <a:off x="-14990" y="0"/>
            <a:ext cx="12195554" cy="3528670"/>
          </a:xfrm>
        </p:spPr>
      </p:pic>
      <p:sp>
        <p:nvSpPr>
          <p:cNvPr id="3" name="Freeform 5">
            <a:extLst>
              <a:ext uri="{FF2B5EF4-FFF2-40B4-BE49-F238E27FC236}">
                <a16:creationId xmlns:a16="http://schemas.microsoft.com/office/drawing/2014/main" id="{A860DB87-869E-4224-9DE4-980587B1326F}"/>
              </a:ext>
            </a:extLst>
          </p:cNvPr>
          <p:cNvSpPr>
            <a:spLocks/>
          </p:cNvSpPr>
          <p:nvPr/>
        </p:nvSpPr>
        <p:spPr bwMode="auto">
          <a:xfrm>
            <a:off x="0" y="850172"/>
            <a:ext cx="12195554" cy="3255747"/>
          </a:xfrm>
          <a:custGeom>
            <a:avLst/>
            <a:gdLst>
              <a:gd name="T0" fmla="*/ 0 w 1627"/>
              <a:gd name="T1" fmla="*/ 0 h 705"/>
              <a:gd name="T2" fmla="*/ 0 w 1627"/>
              <a:gd name="T3" fmla="*/ 0 h 705"/>
              <a:gd name="T4" fmla="*/ 0 w 1627"/>
              <a:gd name="T5" fmla="*/ 628 h 705"/>
              <a:gd name="T6" fmla="*/ 411 w 1627"/>
              <a:gd name="T7" fmla="*/ 563 h 705"/>
              <a:gd name="T8" fmla="*/ 688 w 1627"/>
              <a:gd name="T9" fmla="*/ 276 h 705"/>
              <a:gd name="T10" fmla="*/ 1627 w 1627"/>
              <a:gd name="T11" fmla="*/ 705 h 705"/>
              <a:gd name="T12" fmla="*/ 1627 w 1627"/>
              <a:gd name="T13" fmla="*/ 580 h 705"/>
              <a:gd name="T14" fmla="*/ 682 w 1627"/>
              <a:gd name="T15" fmla="*/ 212 h 705"/>
              <a:gd name="T16" fmla="*/ 391 w 1627"/>
              <a:gd name="T17" fmla="*/ 492 h 705"/>
              <a:gd name="T18" fmla="*/ 0 w 1627"/>
              <a:gd name="T19" fmla="*/ 492 h 705"/>
              <a:gd name="T20" fmla="*/ 0 w 1627"/>
              <a:gd name="T21" fmla="*/ 492 h 705"/>
              <a:gd name="T22" fmla="*/ 0 w 1627"/>
              <a:gd name="T23" fmla="*/ 492 h 705"/>
              <a:gd name="T24" fmla="*/ 0 w 1627"/>
              <a:gd name="T25" fmla="*/ 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7" h="705">
                <a:moveTo>
                  <a:pt x="0" y="0"/>
                </a:moveTo>
                <a:lnTo>
                  <a:pt x="0" y="0"/>
                </a:lnTo>
                <a:lnTo>
                  <a:pt x="0" y="628"/>
                </a:lnTo>
                <a:lnTo>
                  <a:pt x="411" y="563"/>
                </a:lnTo>
                <a:lnTo>
                  <a:pt x="688" y="276"/>
                </a:lnTo>
                <a:lnTo>
                  <a:pt x="1627" y="705"/>
                </a:lnTo>
                <a:lnTo>
                  <a:pt x="1627" y="580"/>
                </a:lnTo>
                <a:lnTo>
                  <a:pt x="682" y="212"/>
                </a:lnTo>
                <a:lnTo>
                  <a:pt x="391" y="492"/>
                </a:lnTo>
                <a:lnTo>
                  <a:pt x="0" y="492"/>
                </a:lnTo>
                <a:lnTo>
                  <a:pt x="0" y="492"/>
                </a:lnTo>
                <a:lnTo>
                  <a:pt x="0" y="492"/>
                </a:lnTo>
                <a:lnTo>
                  <a:pt x="0" y="0"/>
                </a:lnTo>
                <a:close/>
              </a:path>
            </a:pathLst>
          </a:custGeom>
          <a:solidFill>
            <a:srgbClr val="F4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BDE9F0F6-8ED4-4401-B983-67ABDDFDB488}"/>
              </a:ext>
            </a:extLst>
          </p:cNvPr>
          <p:cNvSpPr>
            <a:spLocks/>
          </p:cNvSpPr>
          <p:nvPr/>
        </p:nvSpPr>
        <p:spPr bwMode="auto">
          <a:xfrm>
            <a:off x="0" y="850172"/>
            <a:ext cx="12195554" cy="3255747"/>
          </a:xfrm>
          <a:custGeom>
            <a:avLst/>
            <a:gdLst>
              <a:gd name="T0" fmla="*/ 0 w 1627"/>
              <a:gd name="T1" fmla="*/ 0 h 705"/>
              <a:gd name="T2" fmla="*/ 0 w 1627"/>
              <a:gd name="T3" fmla="*/ 0 h 705"/>
              <a:gd name="T4" fmla="*/ 0 w 1627"/>
              <a:gd name="T5" fmla="*/ 628 h 705"/>
              <a:gd name="T6" fmla="*/ 411 w 1627"/>
              <a:gd name="T7" fmla="*/ 563 h 705"/>
              <a:gd name="T8" fmla="*/ 688 w 1627"/>
              <a:gd name="T9" fmla="*/ 276 h 705"/>
              <a:gd name="T10" fmla="*/ 1627 w 1627"/>
              <a:gd name="T11" fmla="*/ 705 h 705"/>
              <a:gd name="T12" fmla="*/ 1627 w 1627"/>
              <a:gd name="T13" fmla="*/ 580 h 705"/>
              <a:gd name="T14" fmla="*/ 682 w 1627"/>
              <a:gd name="T15" fmla="*/ 212 h 705"/>
              <a:gd name="T16" fmla="*/ 391 w 1627"/>
              <a:gd name="T17" fmla="*/ 492 h 705"/>
              <a:gd name="T18" fmla="*/ 0 w 1627"/>
              <a:gd name="T19" fmla="*/ 492 h 705"/>
              <a:gd name="T20" fmla="*/ 0 w 1627"/>
              <a:gd name="T21" fmla="*/ 492 h 705"/>
              <a:gd name="T22" fmla="*/ 0 w 1627"/>
              <a:gd name="T23" fmla="*/ 492 h 705"/>
              <a:gd name="T24" fmla="*/ 0 w 1627"/>
              <a:gd name="T25" fmla="*/ 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7" h="705">
                <a:moveTo>
                  <a:pt x="0" y="0"/>
                </a:moveTo>
                <a:lnTo>
                  <a:pt x="0" y="0"/>
                </a:lnTo>
                <a:lnTo>
                  <a:pt x="0" y="628"/>
                </a:lnTo>
                <a:lnTo>
                  <a:pt x="411" y="563"/>
                </a:lnTo>
                <a:lnTo>
                  <a:pt x="688" y="276"/>
                </a:lnTo>
                <a:lnTo>
                  <a:pt x="1627" y="705"/>
                </a:lnTo>
                <a:lnTo>
                  <a:pt x="1627" y="580"/>
                </a:lnTo>
                <a:lnTo>
                  <a:pt x="682" y="212"/>
                </a:lnTo>
                <a:lnTo>
                  <a:pt x="391" y="492"/>
                </a:lnTo>
                <a:lnTo>
                  <a:pt x="0" y="492"/>
                </a:lnTo>
                <a:lnTo>
                  <a:pt x="0" y="492"/>
                </a:lnTo>
                <a:lnTo>
                  <a:pt x="0" y="4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6" name="Freeform 18">
            <a:extLst>
              <a:ext uri="{FF2B5EF4-FFF2-40B4-BE49-F238E27FC236}">
                <a16:creationId xmlns:a16="http://schemas.microsoft.com/office/drawing/2014/main" id="{17FD129D-D13F-4069-9609-B74D1C17907B}"/>
              </a:ext>
            </a:extLst>
          </p:cNvPr>
          <p:cNvSpPr>
            <a:spLocks/>
          </p:cNvSpPr>
          <p:nvPr/>
        </p:nvSpPr>
        <p:spPr bwMode="auto">
          <a:xfrm>
            <a:off x="0" y="446"/>
            <a:ext cx="6476310" cy="3121821"/>
          </a:xfrm>
          <a:custGeom>
            <a:avLst/>
            <a:gdLst>
              <a:gd name="T0" fmla="*/ 864 w 864"/>
              <a:gd name="T1" fmla="*/ 0 h 676"/>
              <a:gd name="T2" fmla="*/ 0 w 864"/>
              <a:gd name="T3" fmla="*/ 0 h 676"/>
              <a:gd name="T4" fmla="*/ 0 w 864"/>
              <a:gd name="T5" fmla="*/ 676 h 676"/>
              <a:gd name="T6" fmla="*/ 184 w 864"/>
              <a:gd name="T7" fmla="*/ 676 h 676"/>
              <a:gd name="T8" fmla="*/ 864 w 864"/>
              <a:gd name="T9" fmla="*/ 0 h 676"/>
            </a:gdLst>
            <a:ahLst/>
            <a:cxnLst>
              <a:cxn ang="0">
                <a:pos x="T0" y="T1"/>
              </a:cxn>
              <a:cxn ang="0">
                <a:pos x="T2" y="T3"/>
              </a:cxn>
              <a:cxn ang="0">
                <a:pos x="T4" y="T5"/>
              </a:cxn>
              <a:cxn ang="0">
                <a:pos x="T6" y="T7"/>
              </a:cxn>
              <a:cxn ang="0">
                <a:pos x="T8" y="T9"/>
              </a:cxn>
            </a:cxnLst>
            <a:rect l="0" t="0" r="r" b="b"/>
            <a:pathLst>
              <a:path w="864" h="676">
                <a:moveTo>
                  <a:pt x="864" y="0"/>
                </a:moveTo>
                <a:lnTo>
                  <a:pt x="0" y="0"/>
                </a:lnTo>
                <a:lnTo>
                  <a:pt x="0" y="676"/>
                </a:lnTo>
                <a:lnTo>
                  <a:pt x="184" y="676"/>
                </a:lnTo>
                <a:lnTo>
                  <a:pt x="8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8" name="Freeform 22">
            <a:extLst>
              <a:ext uri="{FF2B5EF4-FFF2-40B4-BE49-F238E27FC236}">
                <a16:creationId xmlns:a16="http://schemas.microsoft.com/office/drawing/2014/main" id="{1B677573-CC67-4583-AD0D-6A8357CF9A67}"/>
              </a:ext>
            </a:extLst>
          </p:cNvPr>
          <p:cNvSpPr>
            <a:spLocks/>
          </p:cNvSpPr>
          <p:nvPr/>
        </p:nvSpPr>
        <p:spPr bwMode="auto">
          <a:xfrm>
            <a:off x="0" y="446"/>
            <a:ext cx="5202037" cy="3121821"/>
          </a:xfrm>
          <a:custGeom>
            <a:avLst/>
            <a:gdLst>
              <a:gd name="T0" fmla="*/ 694 w 694"/>
              <a:gd name="T1" fmla="*/ 0 h 676"/>
              <a:gd name="T2" fmla="*/ 0 w 694"/>
              <a:gd name="T3" fmla="*/ 0 h 676"/>
              <a:gd name="T4" fmla="*/ 0 w 694"/>
              <a:gd name="T5" fmla="*/ 676 h 676"/>
              <a:gd name="T6" fmla="*/ 694 w 694"/>
              <a:gd name="T7" fmla="*/ 0 h 676"/>
            </a:gdLst>
            <a:ahLst/>
            <a:cxnLst>
              <a:cxn ang="0">
                <a:pos x="T0" y="T1"/>
              </a:cxn>
              <a:cxn ang="0">
                <a:pos x="T2" y="T3"/>
              </a:cxn>
              <a:cxn ang="0">
                <a:pos x="T4" y="T5"/>
              </a:cxn>
              <a:cxn ang="0">
                <a:pos x="T6" y="T7"/>
              </a:cxn>
            </a:cxnLst>
            <a:rect l="0" t="0" r="r" b="b"/>
            <a:pathLst>
              <a:path w="694" h="676">
                <a:moveTo>
                  <a:pt x="694" y="0"/>
                </a:moveTo>
                <a:lnTo>
                  <a:pt x="0" y="0"/>
                </a:lnTo>
                <a:lnTo>
                  <a:pt x="0" y="676"/>
                </a:lnTo>
                <a:lnTo>
                  <a:pt x="6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9" name="Freeform 26">
            <a:extLst>
              <a:ext uri="{FF2B5EF4-FFF2-40B4-BE49-F238E27FC236}">
                <a16:creationId xmlns:a16="http://schemas.microsoft.com/office/drawing/2014/main" id="{EF6003D1-B60A-4A0A-871F-E7E27AED34E2}"/>
              </a:ext>
            </a:extLst>
          </p:cNvPr>
          <p:cNvSpPr>
            <a:spLocks/>
          </p:cNvSpPr>
          <p:nvPr/>
        </p:nvSpPr>
        <p:spPr bwMode="auto">
          <a:xfrm>
            <a:off x="4549906" y="1094929"/>
            <a:ext cx="7645644" cy="2068899"/>
          </a:xfrm>
          <a:custGeom>
            <a:avLst/>
            <a:gdLst>
              <a:gd name="T0" fmla="*/ 17 w 1020"/>
              <a:gd name="T1" fmla="*/ 0 h 448"/>
              <a:gd name="T2" fmla="*/ 0 w 1020"/>
              <a:gd name="T3" fmla="*/ 18 h 448"/>
              <a:gd name="T4" fmla="*/ 1020 w 1020"/>
              <a:gd name="T5" fmla="*/ 448 h 448"/>
              <a:gd name="T6" fmla="*/ 1019 w 1020"/>
              <a:gd name="T7" fmla="*/ 380 h 448"/>
              <a:gd name="T8" fmla="*/ 17 w 1020"/>
              <a:gd name="T9" fmla="*/ 0 h 448"/>
            </a:gdLst>
            <a:ahLst/>
            <a:cxnLst>
              <a:cxn ang="0">
                <a:pos x="T0" y="T1"/>
              </a:cxn>
              <a:cxn ang="0">
                <a:pos x="T2" y="T3"/>
              </a:cxn>
              <a:cxn ang="0">
                <a:pos x="T4" y="T5"/>
              </a:cxn>
              <a:cxn ang="0">
                <a:pos x="T6" y="T7"/>
              </a:cxn>
              <a:cxn ang="0">
                <a:pos x="T8" y="T9"/>
              </a:cxn>
            </a:cxnLst>
            <a:rect l="0" t="0" r="r" b="b"/>
            <a:pathLst>
              <a:path w="1020" h="448">
                <a:moveTo>
                  <a:pt x="17" y="0"/>
                </a:moveTo>
                <a:lnTo>
                  <a:pt x="0" y="18"/>
                </a:lnTo>
                <a:lnTo>
                  <a:pt x="1020" y="448"/>
                </a:lnTo>
                <a:lnTo>
                  <a:pt x="1019" y="380"/>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0" name="Freeform 28">
            <a:extLst>
              <a:ext uri="{FF2B5EF4-FFF2-40B4-BE49-F238E27FC236}">
                <a16:creationId xmlns:a16="http://schemas.microsoft.com/office/drawing/2014/main" id="{7BF82A8C-DF5A-439F-A61D-57E5577A492E}"/>
              </a:ext>
            </a:extLst>
          </p:cNvPr>
          <p:cNvSpPr>
            <a:spLocks/>
          </p:cNvSpPr>
          <p:nvPr/>
        </p:nvSpPr>
        <p:spPr bwMode="auto">
          <a:xfrm>
            <a:off x="3635427" y="873261"/>
            <a:ext cx="1041908" cy="304793"/>
          </a:xfrm>
          <a:custGeom>
            <a:avLst/>
            <a:gdLst>
              <a:gd name="T0" fmla="*/ 15 w 139"/>
              <a:gd name="T1" fmla="*/ 0 h 66"/>
              <a:gd name="T2" fmla="*/ 0 w 139"/>
              <a:gd name="T3" fmla="*/ 15 h 66"/>
              <a:gd name="T4" fmla="*/ 122 w 139"/>
              <a:gd name="T5" fmla="*/ 66 h 66"/>
              <a:gd name="T6" fmla="*/ 139 w 139"/>
              <a:gd name="T7" fmla="*/ 48 h 66"/>
              <a:gd name="T8" fmla="*/ 15 w 139"/>
              <a:gd name="T9" fmla="*/ 0 h 66"/>
            </a:gdLst>
            <a:ahLst/>
            <a:cxnLst>
              <a:cxn ang="0">
                <a:pos x="T0" y="T1"/>
              </a:cxn>
              <a:cxn ang="0">
                <a:pos x="T2" y="T3"/>
              </a:cxn>
              <a:cxn ang="0">
                <a:pos x="T4" y="T5"/>
              </a:cxn>
              <a:cxn ang="0">
                <a:pos x="T6" y="T7"/>
              </a:cxn>
              <a:cxn ang="0">
                <a:pos x="T8" y="T9"/>
              </a:cxn>
            </a:cxnLst>
            <a:rect l="0" t="0" r="r" b="b"/>
            <a:pathLst>
              <a:path w="139" h="66">
                <a:moveTo>
                  <a:pt x="15" y="0"/>
                </a:moveTo>
                <a:lnTo>
                  <a:pt x="0" y="15"/>
                </a:lnTo>
                <a:lnTo>
                  <a:pt x="122" y="66"/>
                </a:lnTo>
                <a:lnTo>
                  <a:pt x="139" y="48"/>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1" name="Freeform: Shape 10">
            <a:extLst>
              <a:ext uri="{FF2B5EF4-FFF2-40B4-BE49-F238E27FC236}">
                <a16:creationId xmlns:a16="http://schemas.microsoft.com/office/drawing/2014/main" id="{0DDDDBA6-5BA5-46B2-B8DE-E0EDA32C3F1E}"/>
              </a:ext>
            </a:extLst>
          </p:cNvPr>
          <p:cNvSpPr>
            <a:spLocks/>
          </p:cNvSpPr>
          <p:nvPr/>
        </p:nvSpPr>
        <p:spPr bwMode="auto">
          <a:xfrm>
            <a:off x="3946" y="446"/>
            <a:ext cx="12191604" cy="3163382"/>
          </a:xfrm>
          <a:custGeom>
            <a:avLst/>
            <a:gdLst>
              <a:gd name="connsiteX0" fmla="*/ 0 w 24386383"/>
              <a:gd name="connsiteY0" fmla="*/ 0 h 10270475"/>
              <a:gd name="connsiteX1" fmla="*/ 7496698 w 24386383"/>
              <a:gd name="connsiteY1" fmla="*/ 2833751 h 10270475"/>
              <a:gd name="connsiteX2" fmla="*/ 7496701 w 24386383"/>
              <a:gd name="connsiteY2" fmla="*/ 2833748 h 10270475"/>
              <a:gd name="connsiteX3" fmla="*/ 9355887 w 24386383"/>
              <a:gd name="connsiteY3" fmla="*/ 3553431 h 10270475"/>
              <a:gd name="connsiteX4" fmla="*/ 9353805 w 24386383"/>
              <a:gd name="connsiteY4" fmla="*/ 3555636 h 10270475"/>
              <a:gd name="connsiteX5" fmla="*/ 24371389 w 24386383"/>
              <a:gd name="connsiteY5" fmla="*/ 9250924 h 10270475"/>
              <a:gd name="connsiteX6" fmla="*/ 24386383 w 24386383"/>
              <a:gd name="connsiteY6" fmla="*/ 10270475 h 10270475"/>
              <a:gd name="connsiteX7" fmla="*/ 9093105 w 24386383"/>
              <a:gd name="connsiteY7" fmla="*/ 3823313 h 10270475"/>
              <a:gd name="connsiteX8" fmla="*/ 9095340 w 24386383"/>
              <a:gd name="connsiteY8" fmla="*/ 3820946 h 10270475"/>
              <a:gd name="connsiteX9" fmla="*/ 7271808 w 24386383"/>
              <a:gd name="connsiteY9" fmla="*/ 3058652 h 10270475"/>
              <a:gd name="connsiteX10" fmla="*/ 7271805 w 24386383"/>
              <a:gd name="connsiteY10" fmla="*/ 3058655 h 102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86383" h="10270475">
                <a:moveTo>
                  <a:pt x="0" y="0"/>
                </a:moveTo>
                <a:lnTo>
                  <a:pt x="7496698" y="2833751"/>
                </a:lnTo>
                <a:lnTo>
                  <a:pt x="7496701" y="2833748"/>
                </a:lnTo>
                <a:lnTo>
                  <a:pt x="9355887" y="3553431"/>
                </a:lnTo>
                <a:lnTo>
                  <a:pt x="9353805" y="3555636"/>
                </a:lnTo>
                <a:lnTo>
                  <a:pt x="24371389" y="9250924"/>
                </a:lnTo>
                <a:lnTo>
                  <a:pt x="24386383" y="10270475"/>
                </a:lnTo>
                <a:lnTo>
                  <a:pt x="9093105" y="3823313"/>
                </a:lnTo>
                <a:lnTo>
                  <a:pt x="9095340" y="3820946"/>
                </a:lnTo>
                <a:lnTo>
                  <a:pt x="7271808" y="3058652"/>
                </a:lnTo>
                <a:lnTo>
                  <a:pt x="7271805" y="3058655"/>
                </a:lnTo>
                <a:close/>
              </a:path>
            </a:pathLst>
          </a:custGeom>
          <a:gradFill>
            <a:gsLst>
              <a:gs pos="0">
                <a:schemeClr val="accent1">
                  <a:alpha val="80000"/>
                </a:schemeClr>
              </a:gs>
              <a:gs pos="100000">
                <a:schemeClr val="accent1">
                  <a:alpha val="0"/>
                </a:schemeClr>
              </a:gs>
            </a:gsLst>
            <a:lin ang="2700000" scaled="0"/>
          </a:gradFill>
          <a:ln>
            <a:noFill/>
          </a:ln>
        </p:spPr>
        <p:txBody>
          <a:bodyPr vert="horz" wrap="square" lIns="45714" tIns="22857" rIns="45714" bIns="22857" numCol="1" anchor="t" anchorCtr="0" compatLnSpc="1">
            <a:prstTxWarp prst="textNoShape">
              <a:avLst/>
            </a:prstTxWarp>
            <a:noAutofit/>
          </a:bodyPr>
          <a:lstStyle/>
          <a:p>
            <a:endParaRPr lang="en-US" sz="900"/>
          </a:p>
        </p:txBody>
      </p:sp>
      <p:sp>
        <p:nvSpPr>
          <p:cNvPr id="12" name="Freeform 30">
            <a:extLst>
              <a:ext uri="{FF2B5EF4-FFF2-40B4-BE49-F238E27FC236}">
                <a16:creationId xmlns:a16="http://schemas.microsoft.com/office/drawing/2014/main" id="{BD1C1230-D80C-4035-B25A-05AF439C7600}"/>
              </a:ext>
            </a:extLst>
          </p:cNvPr>
          <p:cNvSpPr>
            <a:spLocks/>
          </p:cNvSpPr>
          <p:nvPr/>
        </p:nvSpPr>
        <p:spPr bwMode="auto">
          <a:xfrm>
            <a:off x="0" y="446"/>
            <a:ext cx="3747865" cy="942088"/>
          </a:xfrm>
          <a:custGeom>
            <a:avLst/>
            <a:gdLst>
              <a:gd name="T0" fmla="*/ 0 w 500"/>
              <a:gd name="T1" fmla="*/ 0 h 204"/>
              <a:gd name="T2" fmla="*/ 485 w 500"/>
              <a:gd name="T3" fmla="*/ 204 h 204"/>
              <a:gd name="T4" fmla="*/ 500 w 500"/>
              <a:gd name="T5" fmla="*/ 189 h 204"/>
              <a:gd name="T6" fmla="*/ 0 w 500"/>
              <a:gd name="T7" fmla="*/ 0 h 204"/>
            </a:gdLst>
            <a:ahLst/>
            <a:cxnLst>
              <a:cxn ang="0">
                <a:pos x="T0" y="T1"/>
              </a:cxn>
              <a:cxn ang="0">
                <a:pos x="T2" y="T3"/>
              </a:cxn>
              <a:cxn ang="0">
                <a:pos x="T4" y="T5"/>
              </a:cxn>
              <a:cxn ang="0">
                <a:pos x="T6" y="T7"/>
              </a:cxn>
            </a:cxnLst>
            <a:rect l="0" t="0" r="r" b="b"/>
            <a:pathLst>
              <a:path w="500" h="204">
                <a:moveTo>
                  <a:pt x="0" y="0"/>
                </a:moveTo>
                <a:lnTo>
                  <a:pt x="485" y="204"/>
                </a:lnTo>
                <a:lnTo>
                  <a:pt x="500" y="18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3" name="Freeform 31">
            <a:extLst>
              <a:ext uri="{FF2B5EF4-FFF2-40B4-BE49-F238E27FC236}">
                <a16:creationId xmlns:a16="http://schemas.microsoft.com/office/drawing/2014/main" id="{715090F2-7187-4067-80D1-75243B85F6FC}"/>
              </a:ext>
            </a:extLst>
          </p:cNvPr>
          <p:cNvSpPr>
            <a:spLocks/>
          </p:cNvSpPr>
          <p:nvPr/>
        </p:nvSpPr>
        <p:spPr bwMode="auto">
          <a:xfrm>
            <a:off x="0" y="446"/>
            <a:ext cx="12188056" cy="2849355"/>
          </a:xfrm>
          <a:custGeom>
            <a:avLst/>
            <a:gdLst>
              <a:gd name="T0" fmla="*/ 1626 w 1626"/>
              <a:gd name="T1" fmla="*/ 617 h 617"/>
              <a:gd name="T2" fmla="*/ 1626 w 1626"/>
              <a:gd name="T3" fmla="*/ 0 h 617"/>
              <a:gd name="T4" fmla="*/ 0 w 1626"/>
              <a:gd name="T5" fmla="*/ 0 h 617"/>
              <a:gd name="T6" fmla="*/ 1626 w 1626"/>
              <a:gd name="T7" fmla="*/ 617 h 617"/>
            </a:gdLst>
            <a:ahLst/>
            <a:cxnLst>
              <a:cxn ang="0">
                <a:pos x="T0" y="T1"/>
              </a:cxn>
              <a:cxn ang="0">
                <a:pos x="T2" y="T3"/>
              </a:cxn>
              <a:cxn ang="0">
                <a:pos x="T4" y="T5"/>
              </a:cxn>
              <a:cxn ang="0">
                <a:pos x="T6" y="T7"/>
              </a:cxn>
            </a:cxnLst>
            <a:rect l="0" t="0" r="r" b="b"/>
            <a:pathLst>
              <a:path w="1626" h="617">
                <a:moveTo>
                  <a:pt x="1626" y="617"/>
                </a:moveTo>
                <a:lnTo>
                  <a:pt x="1626" y="0"/>
                </a:lnTo>
                <a:lnTo>
                  <a:pt x="0" y="0"/>
                </a:lnTo>
                <a:lnTo>
                  <a:pt x="1626" y="617"/>
                </a:lnTo>
                <a:close/>
              </a:path>
            </a:pathLst>
          </a:custGeom>
          <a:gradFill>
            <a:gsLst>
              <a:gs pos="0">
                <a:schemeClr val="accent1">
                  <a:alpha val="70000"/>
                </a:schemeClr>
              </a:gs>
              <a:gs pos="100000">
                <a:schemeClr val="accent1">
                  <a:alpha val="0"/>
                </a:schemeClr>
              </a:gs>
            </a:gsLst>
            <a:lin ang="2700000" scaled="0"/>
          </a:gradFill>
          <a:ln>
            <a:noFill/>
          </a:ln>
        </p:spPr>
        <p:txBody>
          <a:bodyPr vert="horz" wrap="square" lIns="45714" tIns="22857" rIns="45714" bIns="22857" numCol="1" anchor="t" anchorCtr="0" compatLnSpc="1">
            <a:prstTxWarp prst="textNoShape">
              <a:avLst/>
            </a:prstTxWarp>
          </a:bodyPr>
          <a:lstStyle/>
          <a:p>
            <a:endParaRPr lang="en-US" sz="900"/>
          </a:p>
        </p:txBody>
      </p:sp>
      <p:sp>
        <p:nvSpPr>
          <p:cNvPr id="14" name="Freeform 32">
            <a:extLst>
              <a:ext uri="{FF2B5EF4-FFF2-40B4-BE49-F238E27FC236}">
                <a16:creationId xmlns:a16="http://schemas.microsoft.com/office/drawing/2014/main" id="{6AFE967E-A99E-43E0-806F-E1F89B460174}"/>
              </a:ext>
            </a:extLst>
          </p:cNvPr>
          <p:cNvSpPr>
            <a:spLocks/>
          </p:cNvSpPr>
          <p:nvPr/>
        </p:nvSpPr>
        <p:spPr bwMode="auto">
          <a:xfrm>
            <a:off x="0" y="446"/>
            <a:ext cx="12188056" cy="1736397"/>
          </a:xfrm>
          <a:custGeom>
            <a:avLst/>
            <a:gdLst>
              <a:gd name="T0" fmla="*/ 1626 w 1626"/>
              <a:gd name="T1" fmla="*/ 0 h 376"/>
              <a:gd name="T2" fmla="*/ 0 w 1626"/>
              <a:gd name="T3" fmla="*/ 0 h 376"/>
              <a:gd name="T4" fmla="*/ 1626 w 1626"/>
              <a:gd name="T5" fmla="*/ 376 h 376"/>
              <a:gd name="T6" fmla="*/ 1626 w 1626"/>
              <a:gd name="T7" fmla="*/ 0 h 376"/>
            </a:gdLst>
            <a:ahLst/>
            <a:cxnLst>
              <a:cxn ang="0">
                <a:pos x="T0" y="T1"/>
              </a:cxn>
              <a:cxn ang="0">
                <a:pos x="T2" y="T3"/>
              </a:cxn>
              <a:cxn ang="0">
                <a:pos x="T4" y="T5"/>
              </a:cxn>
              <a:cxn ang="0">
                <a:pos x="T6" y="T7"/>
              </a:cxn>
            </a:cxnLst>
            <a:rect l="0" t="0" r="r" b="b"/>
            <a:pathLst>
              <a:path w="1626" h="376">
                <a:moveTo>
                  <a:pt x="1626" y="0"/>
                </a:moveTo>
                <a:lnTo>
                  <a:pt x="0" y="0"/>
                </a:lnTo>
                <a:lnTo>
                  <a:pt x="1626" y="376"/>
                </a:lnTo>
                <a:lnTo>
                  <a:pt x="1626" y="0"/>
                </a:lnTo>
                <a:close/>
              </a:path>
            </a:pathLst>
          </a:custGeom>
          <a:gradFill>
            <a:gsLst>
              <a:gs pos="0">
                <a:schemeClr val="accent1">
                  <a:alpha val="50000"/>
                </a:schemeClr>
              </a:gs>
              <a:gs pos="100000">
                <a:schemeClr val="accent1">
                  <a:alpha val="0"/>
                </a:schemeClr>
              </a:gs>
            </a:gsLst>
            <a:lin ang="2700000" scaled="0"/>
          </a:gradFill>
          <a:ln>
            <a:noFill/>
          </a:ln>
        </p:spPr>
        <p:txBody>
          <a:bodyPr vert="horz" wrap="square" lIns="45714" tIns="22857" rIns="45714" bIns="22857" numCol="1" anchor="t" anchorCtr="0" compatLnSpc="1">
            <a:prstTxWarp prst="textNoShape">
              <a:avLst/>
            </a:prstTxWarp>
          </a:bodyPr>
          <a:lstStyle/>
          <a:p>
            <a:endParaRPr lang="en-US" sz="900"/>
          </a:p>
        </p:txBody>
      </p:sp>
      <p:sp>
        <p:nvSpPr>
          <p:cNvPr id="5" name="Freeform 17">
            <a:extLst>
              <a:ext uri="{FF2B5EF4-FFF2-40B4-BE49-F238E27FC236}">
                <a16:creationId xmlns:a16="http://schemas.microsoft.com/office/drawing/2014/main" id="{413A7F26-5033-40A2-A7B3-192F71224B52}"/>
              </a:ext>
            </a:extLst>
          </p:cNvPr>
          <p:cNvSpPr>
            <a:spLocks/>
          </p:cNvSpPr>
          <p:nvPr/>
        </p:nvSpPr>
        <p:spPr bwMode="auto">
          <a:xfrm>
            <a:off x="0" y="446"/>
            <a:ext cx="6476310" cy="3121821"/>
          </a:xfrm>
          <a:custGeom>
            <a:avLst/>
            <a:gdLst>
              <a:gd name="T0" fmla="*/ 864 w 864"/>
              <a:gd name="T1" fmla="*/ 0 h 676"/>
              <a:gd name="T2" fmla="*/ 0 w 864"/>
              <a:gd name="T3" fmla="*/ 0 h 676"/>
              <a:gd name="T4" fmla="*/ 0 w 864"/>
              <a:gd name="T5" fmla="*/ 676 h 676"/>
              <a:gd name="T6" fmla="*/ 184 w 864"/>
              <a:gd name="T7" fmla="*/ 676 h 676"/>
              <a:gd name="T8" fmla="*/ 864 w 864"/>
              <a:gd name="T9" fmla="*/ 0 h 676"/>
            </a:gdLst>
            <a:ahLst/>
            <a:cxnLst>
              <a:cxn ang="0">
                <a:pos x="T0" y="T1"/>
              </a:cxn>
              <a:cxn ang="0">
                <a:pos x="T2" y="T3"/>
              </a:cxn>
              <a:cxn ang="0">
                <a:pos x="T4" y="T5"/>
              </a:cxn>
              <a:cxn ang="0">
                <a:pos x="T6" y="T7"/>
              </a:cxn>
              <a:cxn ang="0">
                <a:pos x="T8" y="T9"/>
              </a:cxn>
            </a:cxnLst>
            <a:rect l="0" t="0" r="r" b="b"/>
            <a:pathLst>
              <a:path w="864" h="676">
                <a:moveTo>
                  <a:pt x="864" y="0"/>
                </a:moveTo>
                <a:lnTo>
                  <a:pt x="0" y="0"/>
                </a:lnTo>
                <a:lnTo>
                  <a:pt x="0" y="676"/>
                </a:lnTo>
                <a:lnTo>
                  <a:pt x="184" y="676"/>
                </a:lnTo>
                <a:lnTo>
                  <a:pt x="864" y="0"/>
                </a:lnTo>
                <a:close/>
              </a:path>
            </a:pathLst>
          </a:custGeom>
          <a:solidFill>
            <a:schemeClr val="bg1">
              <a:alpha val="22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7" name="Freeform 21">
            <a:extLst>
              <a:ext uri="{FF2B5EF4-FFF2-40B4-BE49-F238E27FC236}">
                <a16:creationId xmlns:a16="http://schemas.microsoft.com/office/drawing/2014/main" id="{64DD24C8-C152-4897-A887-6F4696EE588B}"/>
              </a:ext>
            </a:extLst>
          </p:cNvPr>
          <p:cNvSpPr>
            <a:spLocks/>
          </p:cNvSpPr>
          <p:nvPr/>
        </p:nvSpPr>
        <p:spPr bwMode="auto">
          <a:xfrm>
            <a:off x="0" y="446"/>
            <a:ext cx="5202037" cy="3121821"/>
          </a:xfrm>
          <a:custGeom>
            <a:avLst/>
            <a:gdLst>
              <a:gd name="T0" fmla="*/ 694 w 694"/>
              <a:gd name="T1" fmla="*/ 0 h 676"/>
              <a:gd name="T2" fmla="*/ 0 w 694"/>
              <a:gd name="T3" fmla="*/ 0 h 676"/>
              <a:gd name="T4" fmla="*/ 0 w 694"/>
              <a:gd name="T5" fmla="*/ 676 h 676"/>
              <a:gd name="T6" fmla="*/ 694 w 694"/>
              <a:gd name="T7" fmla="*/ 0 h 676"/>
            </a:gdLst>
            <a:ahLst/>
            <a:cxnLst>
              <a:cxn ang="0">
                <a:pos x="T0" y="T1"/>
              </a:cxn>
              <a:cxn ang="0">
                <a:pos x="T2" y="T3"/>
              </a:cxn>
              <a:cxn ang="0">
                <a:pos x="T4" y="T5"/>
              </a:cxn>
              <a:cxn ang="0">
                <a:pos x="T6" y="T7"/>
              </a:cxn>
            </a:cxnLst>
            <a:rect l="0" t="0" r="r" b="b"/>
            <a:pathLst>
              <a:path w="694" h="676">
                <a:moveTo>
                  <a:pt x="694" y="0"/>
                </a:moveTo>
                <a:lnTo>
                  <a:pt x="0" y="0"/>
                </a:lnTo>
                <a:lnTo>
                  <a:pt x="0" y="676"/>
                </a:lnTo>
                <a:lnTo>
                  <a:pt x="694" y="0"/>
                </a:lnTo>
                <a:close/>
              </a:path>
            </a:pathLst>
          </a:custGeom>
          <a:solidFill>
            <a:schemeClr val="bg1">
              <a:alpha val="22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7" name="TextBox 16">
            <a:extLst>
              <a:ext uri="{FF2B5EF4-FFF2-40B4-BE49-F238E27FC236}">
                <a16:creationId xmlns:a16="http://schemas.microsoft.com/office/drawing/2014/main" id="{A426E278-F46D-4FD4-8EE6-1ED62133EB52}"/>
              </a:ext>
            </a:extLst>
          </p:cNvPr>
          <p:cNvSpPr txBox="1"/>
          <p:nvPr/>
        </p:nvSpPr>
        <p:spPr>
          <a:xfrm>
            <a:off x="3456728" y="2555949"/>
            <a:ext cx="4612424" cy="1077218"/>
          </a:xfrm>
          <a:prstGeom prst="rect">
            <a:avLst/>
          </a:prstGeom>
          <a:noFill/>
        </p:spPr>
        <p:txBody>
          <a:bodyPr wrap="square" rtlCol="0">
            <a:spAutoFit/>
          </a:bodyPr>
          <a:lstStyle/>
          <a:p>
            <a:pPr algn="ctr"/>
            <a:r>
              <a:rPr lang="en-US" sz="3200" b="1" i="0" dirty="0">
                <a:solidFill>
                  <a:schemeClr val="accent1"/>
                </a:solidFill>
                <a:effectLst/>
                <a:latin typeface="Segoe UI" panose="020B0502040204020203" pitchFamily="34" charset="0"/>
                <a:cs typeface="Segoe UI" panose="020B0502040204020203" pitchFamily="34" charset="0"/>
              </a:rPr>
              <a:t>How Chatbots </a:t>
            </a:r>
            <a:r>
              <a:rPr lang="en-US" sz="3200" b="1" i="0" dirty="0">
                <a:solidFill>
                  <a:schemeClr val="accent2"/>
                </a:solidFill>
                <a:effectLst/>
                <a:latin typeface="Segoe UI" panose="020B0502040204020203" pitchFamily="34" charset="0"/>
                <a:cs typeface="Segoe UI" panose="020B0502040204020203" pitchFamily="34" charset="0"/>
              </a:rPr>
              <a:t>Typically Work</a:t>
            </a:r>
            <a:endParaRPr lang="en-US" sz="3200" b="1" dirty="0">
              <a:solidFill>
                <a:schemeClr val="accent2"/>
              </a:solidFill>
              <a:latin typeface="Segoe UI" panose="020B0502040204020203" pitchFamily="34" charset="0"/>
              <a:cs typeface="Segoe UI" panose="020B0502040204020203" pitchFamily="34" charset="0"/>
            </a:endParaRPr>
          </a:p>
        </p:txBody>
      </p:sp>
      <p:grpSp>
        <p:nvGrpSpPr>
          <p:cNvPr id="38" name="Group 37">
            <a:extLst>
              <a:ext uri="{FF2B5EF4-FFF2-40B4-BE49-F238E27FC236}">
                <a16:creationId xmlns:a16="http://schemas.microsoft.com/office/drawing/2014/main" id="{9CD1EB3B-6A36-8152-6BEB-22AAA1365E50}"/>
              </a:ext>
            </a:extLst>
          </p:cNvPr>
          <p:cNvGrpSpPr/>
          <p:nvPr/>
        </p:nvGrpSpPr>
        <p:grpSpPr>
          <a:xfrm>
            <a:off x="615931" y="4060208"/>
            <a:ext cx="10960139" cy="2388346"/>
            <a:chOff x="522023" y="4060208"/>
            <a:chExt cx="10960139" cy="2388346"/>
          </a:xfrm>
        </p:grpSpPr>
        <p:grpSp>
          <p:nvGrpSpPr>
            <p:cNvPr id="37" name="Group 36">
              <a:extLst>
                <a:ext uri="{FF2B5EF4-FFF2-40B4-BE49-F238E27FC236}">
                  <a16:creationId xmlns:a16="http://schemas.microsoft.com/office/drawing/2014/main" id="{F4552738-96DF-F62F-0159-70D3ED6082FC}"/>
                </a:ext>
              </a:extLst>
            </p:cNvPr>
            <p:cNvGrpSpPr/>
            <p:nvPr/>
          </p:nvGrpSpPr>
          <p:grpSpPr>
            <a:xfrm>
              <a:off x="522023" y="4060208"/>
              <a:ext cx="3474551" cy="2388346"/>
              <a:chOff x="638142" y="4060208"/>
              <a:chExt cx="3474551" cy="2388346"/>
            </a:xfrm>
          </p:grpSpPr>
          <p:sp>
            <p:nvSpPr>
              <p:cNvPr id="32" name="Rectangle: Rounded Corners 31">
                <a:extLst>
                  <a:ext uri="{FF2B5EF4-FFF2-40B4-BE49-F238E27FC236}">
                    <a16:creationId xmlns:a16="http://schemas.microsoft.com/office/drawing/2014/main" id="{33B30E6B-5720-469A-898E-B81B43BC41DD}"/>
                  </a:ext>
                </a:extLst>
              </p:cNvPr>
              <p:cNvSpPr/>
              <p:nvPr/>
            </p:nvSpPr>
            <p:spPr>
              <a:xfrm>
                <a:off x="638142" y="4346673"/>
                <a:ext cx="3474551" cy="2101881"/>
              </a:xfrm>
              <a:prstGeom prst="roundRect">
                <a:avLst>
                  <a:gd name="adj" fmla="val 10674"/>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1AEC2555-1DBA-9063-1836-DCE932529E80}"/>
                  </a:ext>
                </a:extLst>
              </p:cNvPr>
              <p:cNvGrpSpPr/>
              <p:nvPr/>
            </p:nvGrpSpPr>
            <p:grpSpPr>
              <a:xfrm>
                <a:off x="699773" y="4060208"/>
                <a:ext cx="790761" cy="855808"/>
                <a:chOff x="699773" y="4060208"/>
                <a:chExt cx="790761" cy="855808"/>
              </a:xfrm>
            </p:grpSpPr>
            <p:sp>
              <p:nvSpPr>
                <p:cNvPr id="35" name="AutoShape 2">
                  <a:extLst>
                    <a:ext uri="{FF2B5EF4-FFF2-40B4-BE49-F238E27FC236}">
                      <a16:creationId xmlns:a16="http://schemas.microsoft.com/office/drawing/2014/main" id="{43C4B629-9361-4E0D-A379-D0874F4B4880}"/>
                    </a:ext>
                  </a:extLst>
                </p:cNvPr>
                <p:cNvSpPr>
                  <a:spLocks/>
                </p:cNvSpPr>
                <p:nvPr/>
              </p:nvSpPr>
              <p:spPr bwMode="auto">
                <a:xfrm>
                  <a:off x="699773" y="4060208"/>
                  <a:ext cx="790761" cy="855808"/>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flip="none" rotWithShape="1">
                  <a:gsLst>
                    <a:gs pos="0">
                      <a:srgbClr val="06AB9A"/>
                    </a:gs>
                    <a:gs pos="100000">
                      <a:srgbClr val="002060"/>
                    </a:gs>
                  </a:gsLst>
                  <a:lin ang="13500000" scaled="1"/>
                  <a:tileRect/>
                </a:gradFill>
                <a:ln>
                  <a:noFill/>
                </a:ln>
              </p:spPr>
              <p:txBody>
                <a:bodyPr lIns="0" tIns="0" rIns="0" bIns="0"/>
                <a:lstStyle/>
                <a:p>
                  <a:endParaRPr lang="en-US">
                    <a:latin typeface="Segoe UI" panose="020B0502040204020203" pitchFamily="34" charset="0"/>
                    <a:cs typeface="Segoe UI" panose="020B0502040204020203" pitchFamily="34" charset="0"/>
                  </a:endParaRPr>
                </a:p>
              </p:txBody>
            </p:sp>
            <p:sp>
              <p:nvSpPr>
                <p:cNvPr id="36" name="AutoShape 2">
                  <a:extLst>
                    <a:ext uri="{FF2B5EF4-FFF2-40B4-BE49-F238E27FC236}">
                      <a16:creationId xmlns:a16="http://schemas.microsoft.com/office/drawing/2014/main" id="{0370DD95-9AA9-4B6E-AE08-BED47FA7D876}"/>
                    </a:ext>
                  </a:extLst>
                </p:cNvPr>
                <p:cNvSpPr>
                  <a:spLocks/>
                </p:cNvSpPr>
                <p:nvPr/>
              </p:nvSpPr>
              <p:spPr bwMode="auto">
                <a:xfrm>
                  <a:off x="811083" y="4180675"/>
                  <a:ext cx="568140" cy="614874"/>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solidFill>
                <a:ln>
                  <a:noFill/>
                </a:ln>
              </p:spPr>
              <p:txBody>
                <a:bodyPr lIns="0" tIns="0" rIns="0" bIns="0"/>
                <a:lstStyle/>
                <a:p>
                  <a:endParaRPr lang="en-US">
                    <a:latin typeface="Segoe UI" panose="020B0502040204020203" pitchFamily="34" charset="0"/>
                    <a:cs typeface="Segoe UI" panose="020B0502040204020203" pitchFamily="34" charset="0"/>
                  </a:endParaRPr>
                </a:p>
              </p:txBody>
            </p:sp>
            <p:sp>
              <p:nvSpPr>
                <p:cNvPr id="39" name="TextBox 38">
                  <a:extLst>
                    <a:ext uri="{FF2B5EF4-FFF2-40B4-BE49-F238E27FC236}">
                      <a16:creationId xmlns:a16="http://schemas.microsoft.com/office/drawing/2014/main" id="{EB688711-36A8-40DB-93F7-EA311F4248E6}"/>
                    </a:ext>
                  </a:extLst>
                </p:cNvPr>
                <p:cNvSpPr txBox="1"/>
                <p:nvPr/>
              </p:nvSpPr>
              <p:spPr>
                <a:xfrm>
                  <a:off x="826490" y="4257280"/>
                  <a:ext cx="537327" cy="461665"/>
                </a:xfrm>
                <a:prstGeom prst="rect">
                  <a:avLst/>
                </a:prstGeom>
                <a:noFill/>
              </p:spPr>
              <p:txBody>
                <a:bodyPr wrap="none" rtlCol="0">
                  <a:spAutoFit/>
                </a:bodyPr>
                <a:lstStyle/>
                <a:p>
                  <a:r>
                    <a:rPr lang="en-US" sz="2400" b="1" dirty="0">
                      <a:solidFill>
                        <a:schemeClr val="tx1">
                          <a:lumMod val="75000"/>
                          <a:lumOff val="25000"/>
                        </a:schemeClr>
                      </a:solidFill>
                      <a:latin typeface="Segoe UI" panose="020B0502040204020203" pitchFamily="34" charset="0"/>
                      <a:cs typeface="Segoe UI" panose="020B0502040204020203" pitchFamily="34" charset="0"/>
                    </a:rPr>
                    <a:t>01</a:t>
                  </a:r>
                </a:p>
              </p:txBody>
            </p:sp>
          </p:grpSp>
          <p:grpSp>
            <p:nvGrpSpPr>
              <p:cNvPr id="24" name="Group 23">
                <a:extLst>
                  <a:ext uri="{FF2B5EF4-FFF2-40B4-BE49-F238E27FC236}">
                    <a16:creationId xmlns:a16="http://schemas.microsoft.com/office/drawing/2014/main" id="{CCF3A530-481A-1882-C583-1BA3A7ED12EB}"/>
                  </a:ext>
                </a:extLst>
              </p:cNvPr>
              <p:cNvGrpSpPr/>
              <p:nvPr/>
            </p:nvGrpSpPr>
            <p:grpSpPr>
              <a:xfrm>
                <a:off x="668122" y="4905687"/>
                <a:ext cx="3395384" cy="1052395"/>
                <a:chOff x="668122" y="4905687"/>
                <a:chExt cx="3395384" cy="1052395"/>
              </a:xfrm>
            </p:grpSpPr>
            <p:sp>
              <p:nvSpPr>
                <p:cNvPr id="42" name="TextBox 41">
                  <a:extLst>
                    <a:ext uri="{FF2B5EF4-FFF2-40B4-BE49-F238E27FC236}">
                      <a16:creationId xmlns:a16="http://schemas.microsoft.com/office/drawing/2014/main" id="{74FE2282-CE2E-7AD5-C780-C2EB8B83CDEE}"/>
                    </a:ext>
                  </a:extLst>
                </p:cNvPr>
                <p:cNvSpPr txBox="1"/>
                <p:nvPr/>
              </p:nvSpPr>
              <p:spPr>
                <a:xfrm>
                  <a:off x="668122" y="4905687"/>
                  <a:ext cx="1389933" cy="338554"/>
                </a:xfrm>
                <a:prstGeom prst="rect">
                  <a:avLst/>
                </a:prstGeom>
                <a:noFill/>
              </p:spPr>
              <p:txBody>
                <a:bodyPr wrap="square">
                  <a:spAutoFit/>
                </a:bodyPr>
                <a:lstStyle/>
                <a:p>
                  <a:r>
                    <a:rPr lang="en-US" sz="1600" b="1" i="0" dirty="0">
                      <a:solidFill>
                        <a:schemeClr val="tx1">
                          <a:lumMod val="75000"/>
                          <a:lumOff val="25000"/>
                        </a:schemeClr>
                      </a:solidFill>
                      <a:effectLst/>
                      <a:latin typeface="Segoe UI" panose="020B0502040204020203" pitchFamily="34" charset="0"/>
                      <a:cs typeface="Segoe UI" panose="020B0502040204020203" pitchFamily="34" charset="0"/>
                    </a:rPr>
                    <a:t>User Input:</a:t>
                  </a:r>
                  <a:endParaRPr lang="en-PK" sz="16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CEEEB6EA-7802-A8A2-0CFF-EDEBA3009AA0}"/>
                    </a:ext>
                  </a:extLst>
                </p:cNvPr>
                <p:cNvSpPr txBox="1"/>
                <p:nvPr/>
              </p:nvSpPr>
              <p:spPr>
                <a:xfrm>
                  <a:off x="668122" y="5219418"/>
                  <a:ext cx="3395384" cy="738664"/>
                </a:xfrm>
                <a:prstGeom prst="rect">
                  <a:avLst/>
                </a:prstGeom>
                <a:noFill/>
              </p:spPr>
              <p:txBody>
                <a:bodyPr wrap="square">
                  <a:spAutoFit/>
                </a:bodyPr>
                <a:lstStyle/>
                <a:p>
                  <a:r>
                    <a:rPr lang="en-US" sz="1400" b="0" i="0" dirty="0">
                      <a:solidFill>
                        <a:schemeClr val="tx1">
                          <a:lumMod val="75000"/>
                          <a:lumOff val="25000"/>
                        </a:schemeClr>
                      </a:solidFill>
                      <a:effectLst/>
                      <a:latin typeface="Segoe UI" panose="020B0502040204020203" pitchFamily="34" charset="0"/>
                      <a:cs typeface="Segoe UI" panose="020B0502040204020203" pitchFamily="34" charset="0"/>
                    </a:rPr>
                    <a:t>Users interact with the chatbot by typing or speaking natural language input, asking questions, or making requests.</a:t>
                  </a:r>
                  <a:endParaRPr lang="en-PK" sz="1400" dirty="0">
                    <a:solidFill>
                      <a:schemeClr val="tx1">
                        <a:lumMod val="75000"/>
                        <a:lumOff val="25000"/>
                      </a:schemeClr>
                    </a:solidFill>
                    <a:latin typeface="Segoe UI" panose="020B0502040204020203" pitchFamily="34" charset="0"/>
                    <a:cs typeface="Segoe UI" panose="020B0502040204020203" pitchFamily="34" charset="0"/>
                  </a:endParaRPr>
                </a:p>
              </p:txBody>
            </p:sp>
          </p:grpSp>
        </p:grpSp>
        <p:grpSp>
          <p:nvGrpSpPr>
            <p:cNvPr id="34" name="Group 33">
              <a:extLst>
                <a:ext uri="{FF2B5EF4-FFF2-40B4-BE49-F238E27FC236}">
                  <a16:creationId xmlns:a16="http://schemas.microsoft.com/office/drawing/2014/main" id="{36403EB5-73D6-C012-5E39-4A1595CB03B0}"/>
                </a:ext>
              </a:extLst>
            </p:cNvPr>
            <p:cNvGrpSpPr/>
            <p:nvPr/>
          </p:nvGrpSpPr>
          <p:grpSpPr>
            <a:xfrm>
              <a:off x="4256486" y="4060208"/>
              <a:ext cx="3474551" cy="2388346"/>
              <a:chOff x="4314546" y="4060208"/>
              <a:chExt cx="3474551" cy="2388346"/>
            </a:xfrm>
          </p:grpSpPr>
          <p:sp>
            <p:nvSpPr>
              <p:cNvPr id="20" name="Rectangle: Rounded Corners 19">
                <a:extLst>
                  <a:ext uri="{FF2B5EF4-FFF2-40B4-BE49-F238E27FC236}">
                    <a16:creationId xmlns:a16="http://schemas.microsoft.com/office/drawing/2014/main" id="{479E69BB-DE4D-90D8-182B-4D3F34D2CBBF}"/>
                  </a:ext>
                </a:extLst>
              </p:cNvPr>
              <p:cNvSpPr/>
              <p:nvPr/>
            </p:nvSpPr>
            <p:spPr>
              <a:xfrm>
                <a:off x="4314546" y="4346673"/>
                <a:ext cx="3474551" cy="2101881"/>
              </a:xfrm>
              <a:prstGeom prst="roundRect">
                <a:avLst>
                  <a:gd name="adj" fmla="val 10674"/>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9103BC81-26B2-A120-5F50-2118727A5783}"/>
                  </a:ext>
                </a:extLst>
              </p:cNvPr>
              <p:cNvGrpSpPr/>
              <p:nvPr/>
            </p:nvGrpSpPr>
            <p:grpSpPr>
              <a:xfrm>
                <a:off x="4376177" y="4060208"/>
                <a:ext cx="790761" cy="855808"/>
                <a:chOff x="4376177" y="4060208"/>
                <a:chExt cx="790761" cy="855808"/>
              </a:xfrm>
            </p:grpSpPr>
            <p:sp>
              <p:nvSpPr>
                <p:cNvPr id="21" name="AutoShape 2">
                  <a:extLst>
                    <a:ext uri="{FF2B5EF4-FFF2-40B4-BE49-F238E27FC236}">
                      <a16:creationId xmlns:a16="http://schemas.microsoft.com/office/drawing/2014/main" id="{1853C94A-DEAC-E71B-7DE0-BD4FD9217174}"/>
                    </a:ext>
                  </a:extLst>
                </p:cNvPr>
                <p:cNvSpPr>
                  <a:spLocks/>
                </p:cNvSpPr>
                <p:nvPr/>
              </p:nvSpPr>
              <p:spPr bwMode="auto">
                <a:xfrm>
                  <a:off x="4376177" y="4060208"/>
                  <a:ext cx="790761" cy="855808"/>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flip="none" rotWithShape="1">
                  <a:gsLst>
                    <a:gs pos="0">
                      <a:srgbClr val="06AB9A"/>
                    </a:gs>
                    <a:gs pos="100000">
                      <a:srgbClr val="002060"/>
                    </a:gs>
                  </a:gsLst>
                  <a:lin ang="13500000" scaled="1"/>
                  <a:tileRect/>
                </a:gradFill>
                <a:ln>
                  <a:noFill/>
                </a:ln>
              </p:spPr>
              <p:txBody>
                <a:bodyPr lIns="0" tIns="0" rIns="0" bIns="0"/>
                <a:lstStyle/>
                <a:p>
                  <a:endParaRPr lang="en-US">
                    <a:latin typeface="Segoe UI" panose="020B0502040204020203" pitchFamily="34" charset="0"/>
                    <a:cs typeface="Segoe UI" panose="020B0502040204020203" pitchFamily="34" charset="0"/>
                  </a:endParaRPr>
                </a:p>
              </p:txBody>
            </p:sp>
            <p:sp>
              <p:nvSpPr>
                <p:cNvPr id="22" name="AutoShape 2">
                  <a:extLst>
                    <a:ext uri="{FF2B5EF4-FFF2-40B4-BE49-F238E27FC236}">
                      <a16:creationId xmlns:a16="http://schemas.microsoft.com/office/drawing/2014/main" id="{E2BC53A3-8C4A-3B89-308C-9B05CDEBA000}"/>
                    </a:ext>
                  </a:extLst>
                </p:cNvPr>
                <p:cNvSpPr>
                  <a:spLocks/>
                </p:cNvSpPr>
                <p:nvPr/>
              </p:nvSpPr>
              <p:spPr bwMode="auto">
                <a:xfrm>
                  <a:off x="4487487" y="4180675"/>
                  <a:ext cx="568140" cy="614874"/>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solidFill>
                <a:ln>
                  <a:noFill/>
                </a:ln>
              </p:spPr>
              <p:txBody>
                <a:bodyPr lIns="0" tIns="0" rIns="0" bIns="0"/>
                <a:lstStyle/>
                <a:p>
                  <a:endParaRPr lang="en-US">
                    <a:latin typeface="Segoe UI" panose="020B0502040204020203" pitchFamily="34" charset="0"/>
                    <a:cs typeface="Segoe UI" panose="020B0502040204020203" pitchFamily="34" charset="0"/>
                  </a:endParaRPr>
                </a:p>
              </p:txBody>
            </p:sp>
            <p:sp>
              <p:nvSpPr>
                <p:cNvPr id="23" name="TextBox 22">
                  <a:extLst>
                    <a:ext uri="{FF2B5EF4-FFF2-40B4-BE49-F238E27FC236}">
                      <a16:creationId xmlns:a16="http://schemas.microsoft.com/office/drawing/2014/main" id="{7806F2F2-7823-236E-9222-ED33F0AC9E14}"/>
                    </a:ext>
                  </a:extLst>
                </p:cNvPr>
                <p:cNvSpPr txBox="1"/>
                <p:nvPr/>
              </p:nvSpPr>
              <p:spPr>
                <a:xfrm>
                  <a:off x="4502894" y="4257280"/>
                  <a:ext cx="537327" cy="461665"/>
                </a:xfrm>
                <a:prstGeom prst="rect">
                  <a:avLst/>
                </a:prstGeom>
                <a:noFill/>
              </p:spPr>
              <p:txBody>
                <a:bodyPr wrap="none" rtlCol="0">
                  <a:spAutoFit/>
                </a:bodyPr>
                <a:lstStyle/>
                <a:p>
                  <a:r>
                    <a:rPr lang="en-US" sz="2400" b="1" dirty="0">
                      <a:solidFill>
                        <a:schemeClr val="tx1">
                          <a:lumMod val="75000"/>
                          <a:lumOff val="25000"/>
                        </a:schemeClr>
                      </a:solidFill>
                      <a:latin typeface="Segoe UI" panose="020B0502040204020203" pitchFamily="34" charset="0"/>
                      <a:cs typeface="Segoe UI" panose="020B0502040204020203" pitchFamily="34" charset="0"/>
                    </a:rPr>
                    <a:t>02</a:t>
                  </a:r>
                </a:p>
              </p:txBody>
            </p:sp>
          </p:grpSp>
          <p:grpSp>
            <p:nvGrpSpPr>
              <p:cNvPr id="26" name="Group 25">
                <a:extLst>
                  <a:ext uri="{FF2B5EF4-FFF2-40B4-BE49-F238E27FC236}">
                    <a16:creationId xmlns:a16="http://schemas.microsoft.com/office/drawing/2014/main" id="{85965D22-CE68-7EB4-1859-64BA9DD9D7C0}"/>
                  </a:ext>
                </a:extLst>
              </p:cNvPr>
              <p:cNvGrpSpPr/>
              <p:nvPr/>
            </p:nvGrpSpPr>
            <p:grpSpPr>
              <a:xfrm>
                <a:off x="4344141" y="4905687"/>
                <a:ext cx="3444955" cy="1267838"/>
                <a:chOff x="4344141" y="4905687"/>
                <a:chExt cx="3444955" cy="1267838"/>
              </a:xfrm>
            </p:grpSpPr>
            <p:sp>
              <p:nvSpPr>
                <p:cNvPr id="47" name="TextBox 46">
                  <a:extLst>
                    <a:ext uri="{FF2B5EF4-FFF2-40B4-BE49-F238E27FC236}">
                      <a16:creationId xmlns:a16="http://schemas.microsoft.com/office/drawing/2014/main" id="{3B212A7C-8D0B-00FE-351B-D2FFA70C5BC1}"/>
                    </a:ext>
                  </a:extLst>
                </p:cNvPr>
                <p:cNvSpPr txBox="1"/>
                <p:nvPr/>
              </p:nvSpPr>
              <p:spPr>
                <a:xfrm>
                  <a:off x="4344142" y="4905687"/>
                  <a:ext cx="3399568" cy="338554"/>
                </a:xfrm>
                <a:prstGeom prst="rect">
                  <a:avLst/>
                </a:prstGeom>
                <a:noFill/>
              </p:spPr>
              <p:txBody>
                <a:bodyPr wrap="square">
                  <a:spAutoFit/>
                </a:bodyPr>
                <a:lstStyle/>
                <a:p>
                  <a:r>
                    <a:rPr lang="en-US" sz="1600" b="1" i="0" dirty="0">
                      <a:solidFill>
                        <a:schemeClr val="tx1">
                          <a:lumMod val="75000"/>
                          <a:lumOff val="25000"/>
                        </a:schemeClr>
                      </a:solidFill>
                      <a:effectLst/>
                      <a:latin typeface="Segoe UI" panose="020B0502040204020203" pitchFamily="34" charset="0"/>
                      <a:cs typeface="Segoe UI" panose="020B0502040204020203" pitchFamily="34" charset="0"/>
                    </a:rPr>
                    <a:t>Natural Language Processing:</a:t>
                  </a:r>
                  <a:endParaRPr lang="en-PK" sz="16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9" name="TextBox 48">
                  <a:extLst>
                    <a:ext uri="{FF2B5EF4-FFF2-40B4-BE49-F238E27FC236}">
                      <a16:creationId xmlns:a16="http://schemas.microsoft.com/office/drawing/2014/main" id="{209B3205-D0B6-BDAD-B389-DE1EC6DADE8D}"/>
                    </a:ext>
                  </a:extLst>
                </p:cNvPr>
                <p:cNvSpPr txBox="1"/>
                <p:nvPr/>
              </p:nvSpPr>
              <p:spPr>
                <a:xfrm>
                  <a:off x="4344141" y="5219418"/>
                  <a:ext cx="3444955" cy="954107"/>
                </a:xfrm>
                <a:prstGeom prst="rect">
                  <a:avLst/>
                </a:prstGeom>
                <a:noFill/>
              </p:spPr>
              <p:txBody>
                <a:bodyPr wrap="square">
                  <a:spAutoFit/>
                </a:bodyPr>
                <a:lstStyle/>
                <a:p>
                  <a:r>
                    <a:rPr lang="en-US" sz="1400" b="0" i="0" dirty="0">
                      <a:solidFill>
                        <a:schemeClr val="tx1">
                          <a:lumMod val="75000"/>
                          <a:lumOff val="25000"/>
                        </a:schemeClr>
                      </a:solidFill>
                      <a:effectLst/>
                      <a:latin typeface="Segoe UI" panose="020B0502040204020203" pitchFamily="34" charset="0"/>
                      <a:cs typeface="Segoe UI" panose="020B0502040204020203" pitchFamily="34" charset="0"/>
                    </a:rPr>
                    <a:t>NLP is a key component of chatbot functionality. It involves the ability of the chatbot to understand and interpret human language.</a:t>
                  </a:r>
                  <a:endParaRPr lang="en-PK" sz="1400" dirty="0">
                    <a:solidFill>
                      <a:schemeClr val="tx1">
                        <a:lumMod val="75000"/>
                        <a:lumOff val="25000"/>
                      </a:schemeClr>
                    </a:solidFill>
                    <a:latin typeface="Segoe UI" panose="020B0502040204020203" pitchFamily="34" charset="0"/>
                    <a:cs typeface="Segoe UI" panose="020B0502040204020203" pitchFamily="34" charset="0"/>
                  </a:endParaRPr>
                </a:p>
              </p:txBody>
            </p:sp>
          </p:grpSp>
        </p:grpSp>
        <p:grpSp>
          <p:nvGrpSpPr>
            <p:cNvPr id="28" name="Group 27">
              <a:extLst>
                <a:ext uri="{FF2B5EF4-FFF2-40B4-BE49-F238E27FC236}">
                  <a16:creationId xmlns:a16="http://schemas.microsoft.com/office/drawing/2014/main" id="{398BD1EE-CF07-CF65-C700-54F4E7167CB3}"/>
                </a:ext>
              </a:extLst>
            </p:cNvPr>
            <p:cNvGrpSpPr/>
            <p:nvPr/>
          </p:nvGrpSpPr>
          <p:grpSpPr>
            <a:xfrm>
              <a:off x="7990950" y="4060208"/>
              <a:ext cx="3491212" cy="2388346"/>
              <a:chOff x="7990950" y="4060208"/>
              <a:chExt cx="3491212" cy="2388346"/>
            </a:xfrm>
          </p:grpSpPr>
          <p:sp>
            <p:nvSpPr>
              <p:cNvPr id="25" name="Rectangle: Rounded Corners 24">
                <a:extLst>
                  <a:ext uri="{FF2B5EF4-FFF2-40B4-BE49-F238E27FC236}">
                    <a16:creationId xmlns:a16="http://schemas.microsoft.com/office/drawing/2014/main" id="{D67F09DE-3352-C5D0-468B-FD40BA9B3759}"/>
                  </a:ext>
                </a:extLst>
              </p:cNvPr>
              <p:cNvSpPr/>
              <p:nvPr/>
            </p:nvSpPr>
            <p:spPr>
              <a:xfrm>
                <a:off x="7990950" y="4346673"/>
                <a:ext cx="3474551" cy="2101881"/>
              </a:xfrm>
              <a:prstGeom prst="roundRect">
                <a:avLst>
                  <a:gd name="adj" fmla="val 10674"/>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latin typeface="Segoe UI" panose="020B0502040204020203" pitchFamily="34" charset="0"/>
                  <a:cs typeface="Segoe UI" panose="020B0502040204020203" pitchFamily="34" charset="0"/>
                </a:endParaRPr>
              </a:p>
            </p:txBody>
          </p:sp>
          <p:grpSp>
            <p:nvGrpSpPr>
              <p:cNvPr id="19" name="Group 18">
                <a:extLst>
                  <a:ext uri="{FF2B5EF4-FFF2-40B4-BE49-F238E27FC236}">
                    <a16:creationId xmlns:a16="http://schemas.microsoft.com/office/drawing/2014/main" id="{1D922146-B2EB-0FA1-79F4-59D5ABCCC432}"/>
                  </a:ext>
                </a:extLst>
              </p:cNvPr>
              <p:cNvGrpSpPr/>
              <p:nvPr/>
            </p:nvGrpSpPr>
            <p:grpSpPr>
              <a:xfrm>
                <a:off x="8052581" y="4060208"/>
                <a:ext cx="790761" cy="855808"/>
                <a:chOff x="8052581" y="4060208"/>
                <a:chExt cx="790761" cy="855808"/>
              </a:xfrm>
            </p:grpSpPr>
            <p:sp>
              <p:nvSpPr>
                <p:cNvPr id="29" name="AutoShape 2">
                  <a:extLst>
                    <a:ext uri="{FF2B5EF4-FFF2-40B4-BE49-F238E27FC236}">
                      <a16:creationId xmlns:a16="http://schemas.microsoft.com/office/drawing/2014/main" id="{FE61F9C9-D337-43AF-CB3B-274A25A065BF}"/>
                    </a:ext>
                  </a:extLst>
                </p:cNvPr>
                <p:cNvSpPr>
                  <a:spLocks/>
                </p:cNvSpPr>
                <p:nvPr/>
              </p:nvSpPr>
              <p:spPr bwMode="auto">
                <a:xfrm>
                  <a:off x="8052581" y="4060208"/>
                  <a:ext cx="790761" cy="855808"/>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flip="none" rotWithShape="1">
                  <a:gsLst>
                    <a:gs pos="0">
                      <a:srgbClr val="06AB9A"/>
                    </a:gs>
                    <a:gs pos="100000">
                      <a:srgbClr val="002060"/>
                    </a:gs>
                  </a:gsLst>
                  <a:lin ang="13500000" scaled="1"/>
                  <a:tileRect/>
                </a:gradFill>
                <a:ln>
                  <a:gradFill>
                    <a:gsLst>
                      <a:gs pos="0">
                        <a:srgbClr val="06AB9A"/>
                      </a:gs>
                      <a:gs pos="100000">
                        <a:srgbClr val="002060"/>
                      </a:gs>
                    </a:gsLst>
                    <a:lin ang="5400000" scaled="1"/>
                  </a:gradFill>
                </a:ln>
              </p:spPr>
              <p:txBody>
                <a:bodyPr lIns="0" tIns="0" rIns="0" bIns="0"/>
                <a:lstStyle/>
                <a:p>
                  <a:endParaRPr lang="en-US">
                    <a:latin typeface="Segoe UI" panose="020B0502040204020203" pitchFamily="34" charset="0"/>
                    <a:cs typeface="Segoe UI" panose="020B0502040204020203" pitchFamily="34" charset="0"/>
                  </a:endParaRPr>
                </a:p>
              </p:txBody>
            </p:sp>
            <p:sp>
              <p:nvSpPr>
                <p:cNvPr id="30" name="AutoShape 2">
                  <a:extLst>
                    <a:ext uri="{FF2B5EF4-FFF2-40B4-BE49-F238E27FC236}">
                      <a16:creationId xmlns:a16="http://schemas.microsoft.com/office/drawing/2014/main" id="{4E7FB0A2-2616-09C9-EEF2-B708F61F46A3}"/>
                    </a:ext>
                  </a:extLst>
                </p:cNvPr>
                <p:cNvSpPr>
                  <a:spLocks/>
                </p:cNvSpPr>
                <p:nvPr/>
              </p:nvSpPr>
              <p:spPr bwMode="auto">
                <a:xfrm>
                  <a:off x="8163891" y="4180675"/>
                  <a:ext cx="568140" cy="614874"/>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solidFill>
                <a:ln>
                  <a:noFill/>
                </a:ln>
              </p:spPr>
              <p:txBody>
                <a:bodyPr lIns="0" tIns="0" rIns="0" bIns="0"/>
                <a:lstStyle/>
                <a:p>
                  <a:endParaRPr lang="en-US">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0F758D43-A569-D55B-05C6-D40F0B7F8925}"/>
                    </a:ext>
                  </a:extLst>
                </p:cNvPr>
                <p:cNvSpPr txBox="1"/>
                <p:nvPr/>
              </p:nvSpPr>
              <p:spPr>
                <a:xfrm>
                  <a:off x="8179298" y="4257280"/>
                  <a:ext cx="537327" cy="461665"/>
                </a:xfrm>
                <a:prstGeom prst="rect">
                  <a:avLst/>
                </a:prstGeom>
                <a:noFill/>
              </p:spPr>
              <p:txBody>
                <a:bodyPr wrap="none" rtlCol="0">
                  <a:spAutoFit/>
                </a:bodyPr>
                <a:lstStyle/>
                <a:p>
                  <a:r>
                    <a:rPr lang="en-US" sz="2400" b="1" dirty="0">
                      <a:solidFill>
                        <a:schemeClr val="tx1">
                          <a:lumMod val="75000"/>
                          <a:lumOff val="25000"/>
                        </a:schemeClr>
                      </a:solidFill>
                      <a:latin typeface="Segoe UI" panose="020B0502040204020203" pitchFamily="34" charset="0"/>
                      <a:cs typeface="Segoe UI" panose="020B0502040204020203" pitchFamily="34" charset="0"/>
                    </a:rPr>
                    <a:t>03</a:t>
                  </a:r>
                </a:p>
              </p:txBody>
            </p:sp>
          </p:grpSp>
          <p:grpSp>
            <p:nvGrpSpPr>
              <p:cNvPr id="27" name="Group 26">
                <a:extLst>
                  <a:ext uri="{FF2B5EF4-FFF2-40B4-BE49-F238E27FC236}">
                    <a16:creationId xmlns:a16="http://schemas.microsoft.com/office/drawing/2014/main" id="{15AA291D-FF08-E534-D0E3-107F5D217D4B}"/>
                  </a:ext>
                </a:extLst>
              </p:cNvPr>
              <p:cNvGrpSpPr/>
              <p:nvPr/>
            </p:nvGrpSpPr>
            <p:grpSpPr>
              <a:xfrm>
                <a:off x="8007612" y="4905687"/>
                <a:ext cx="3474550" cy="1267838"/>
                <a:chOff x="8007612" y="4905687"/>
                <a:chExt cx="3474550" cy="1267838"/>
              </a:xfrm>
            </p:grpSpPr>
            <p:sp>
              <p:nvSpPr>
                <p:cNvPr id="51" name="TextBox 50">
                  <a:extLst>
                    <a:ext uri="{FF2B5EF4-FFF2-40B4-BE49-F238E27FC236}">
                      <a16:creationId xmlns:a16="http://schemas.microsoft.com/office/drawing/2014/main" id="{33EE7CDF-71A8-C49B-8289-B70EF986367C}"/>
                    </a:ext>
                  </a:extLst>
                </p:cNvPr>
                <p:cNvSpPr txBox="1"/>
                <p:nvPr/>
              </p:nvSpPr>
              <p:spPr>
                <a:xfrm>
                  <a:off x="8007612" y="4905687"/>
                  <a:ext cx="2402174" cy="338554"/>
                </a:xfrm>
                <a:prstGeom prst="rect">
                  <a:avLst/>
                </a:prstGeom>
                <a:noFill/>
              </p:spPr>
              <p:txBody>
                <a:bodyPr wrap="square">
                  <a:spAutoFit/>
                </a:bodyPr>
                <a:lstStyle/>
                <a:p>
                  <a:r>
                    <a:rPr lang="en-US" sz="1600" b="1" i="0" dirty="0">
                      <a:solidFill>
                        <a:schemeClr val="tx1">
                          <a:lumMod val="75000"/>
                          <a:lumOff val="25000"/>
                        </a:schemeClr>
                      </a:solidFill>
                      <a:effectLst/>
                      <a:latin typeface="Segoe UI" panose="020B0502040204020203" pitchFamily="34" charset="0"/>
                      <a:cs typeface="Segoe UI" panose="020B0502040204020203" pitchFamily="34" charset="0"/>
                    </a:rPr>
                    <a:t>Intent Recognition:</a:t>
                  </a:r>
                  <a:endParaRPr lang="en-PK" sz="16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3" name="TextBox 52">
                  <a:extLst>
                    <a:ext uri="{FF2B5EF4-FFF2-40B4-BE49-F238E27FC236}">
                      <a16:creationId xmlns:a16="http://schemas.microsoft.com/office/drawing/2014/main" id="{F2704E81-6F21-CED4-884D-A27BDB536144}"/>
                    </a:ext>
                  </a:extLst>
                </p:cNvPr>
                <p:cNvSpPr txBox="1"/>
                <p:nvPr/>
              </p:nvSpPr>
              <p:spPr>
                <a:xfrm>
                  <a:off x="8007612" y="5219418"/>
                  <a:ext cx="3474550" cy="954107"/>
                </a:xfrm>
                <a:prstGeom prst="rect">
                  <a:avLst/>
                </a:prstGeom>
                <a:noFill/>
              </p:spPr>
              <p:txBody>
                <a:bodyPr wrap="square">
                  <a:spAutoFit/>
                </a:bodyPr>
                <a:lstStyle/>
                <a:p>
                  <a:r>
                    <a:rPr lang="en-US" sz="1400" b="0" i="0" dirty="0">
                      <a:solidFill>
                        <a:schemeClr val="tx1">
                          <a:lumMod val="75000"/>
                          <a:lumOff val="25000"/>
                        </a:schemeClr>
                      </a:solidFill>
                      <a:effectLst/>
                      <a:latin typeface="Segoe UI" panose="020B0502040204020203" pitchFamily="34" charset="0"/>
                      <a:cs typeface="Segoe UI" panose="020B0502040204020203" pitchFamily="34" charset="0"/>
                    </a:rPr>
                    <a:t>Once the chatbot has processed the user input, it identifies the user's intent—what the user is trying to accomplish or inquire about. </a:t>
                  </a:r>
                  <a:endParaRPr lang="en-PK" sz="1400" dirty="0">
                    <a:solidFill>
                      <a:schemeClr val="tx1">
                        <a:lumMod val="75000"/>
                        <a:lumOff val="25000"/>
                      </a:schemeClr>
                    </a:solidFill>
                    <a:latin typeface="Segoe UI" panose="020B0502040204020203" pitchFamily="34" charset="0"/>
                    <a:cs typeface="Segoe UI" panose="020B0502040204020203" pitchFamily="34" charset="0"/>
                  </a:endParaRPr>
                </a:p>
              </p:txBody>
            </p:sp>
          </p:grpSp>
        </p:grpSp>
      </p:grpSp>
      <p:cxnSp>
        <p:nvCxnSpPr>
          <p:cNvPr id="15" name="Straight Connector 14">
            <a:extLst>
              <a:ext uri="{FF2B5EF4-FFF2-40B4-BE49-F238E27FC236}">
                <a16:creationId xmlns:a16="http://schemas.microsoft.com/office/drawing/2014/main" id="{BDC3CCC9-713C-9B4E-358C-316F3AEA7E8A}"/>
              </a:ext>
            </a:extLst>
          </p:cNvPr>
          <p:cNvCxnSpPr>
            <a:cxnSpLocks/>
          </p:cNvCxnSpPr>
          <p:nvPr/>
        </p:nvCxnSpPr>
        <p:spPr>
          <a:xfrm flipH="1">
            <a:off x="4858065" y="3706228"/>
            <a:ext cx="1809750" cy="0"/>
          </a:xfrm>
          <a:prstGeom prst="line">
            <a:avLst/>
          </a:prstGeom>
          <a:ln w="57150" cap="rnd">
            <a:gradFill flip="none" rotWithShape="1">
              <a:gsLst>
                <a:gs pos="100000">
                  <a:srgbClr val="8195AF">
                    <a:alpha val="0"/>
                  </a:srgbClr>
                </a:gs>
                <a:gs pos="0">
                  <a:schemeClr val="accent1"/>
                </a:gs>
                <a:gs pos="59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867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B6F7D42-7B15-A828-EE58-AABA02F20DF8}"/>
              </a:ext>
            </a:extLst>
          </p:cNvPr>
          <p:cNvSpPr txBox="1"/>
          <p:nvPr/>
        </p:nvSpPr>
        <p:spPr>
          <a:xfrm>
            <a:off x="0" y="479037"/>
            <a:ext cx="12191999" cy="584775"/>
          </a:xfrm>
          <a:prstGeom prst="rect">
            <a:avLst/>
          </a:prstGeom>
          <a:noFill/>
        </p:spPr>
        <p:txBody>
          <a:bodyPr wrap="square" rtlCol="0">
            <a:spAutoFit/>
          </a:bodyPr>
          <a:lstStyle/>
          <a:p>
            <a:pPr algn="ctr"/>
            <a:r>
              <a:rPr lang="en-US" sz="3200" b="1" i="0" dirty="0">
                <a:solidFill>
                  <a:schemeClr val="accent1"/>
                </a:solidFill>
                <a:effectLst/>
                <a:latin typeface="Segoe UI" panose="020B0502040204020203" pitchFamily="34" charset="0"/>
                <a:cs typeface="Segoe UI" panose="020B0502040204020203" pitchFamily="34" charset="0"/>
              </a:rPr>
              <a:t>How Chatbots </a:t>
            </a:r>
            <a:r>
              <a:rPr lang="en-US" sz="3200" b="1" i="0" dirty="0">
                <a:solidFill>
                  <a:schemeClr val="accent2"/>
                </a:solidFill>
                <a:effectLst/>
                <a:latin typeface="Segoe UI" panose="020B0502040204020203" pitchFamily="34" charset="0"/>
                <a:cs typeface="Segoe UI" panose="020B0502040204020203" pitchFamily="34" charset="0"/>
              </a:rPr>
              <a:t>Typically Work</a:t>
            </a:r>
            <a:endParaRPr lang="en-US" sz="3200" b="1" dirty="0">
              <a:solidFill>
                <a:schemeClr val="accent2"/>
              </a:solidFill>
              <a:latin typeface="Segoe UI" panose="020B0502040204020203" pitchFamily="34" charset="0"/>
              <a:cs typeface="Segoe UI" panose="020B0502040204020203" pitchFamily="34" charset="0"/>
            </a:endParaRPr>
          </a:p>
        </p:txBody>
      </p:sp>
      <p:grpSp>
        <p:nvGrpSpPr>
          <p:cNvPr id="30" name="Group 29">
            <a:extLst>
              <a:ext uri="{FF2B5EF4-FFF2-40B4-BE49-F238E27FC236}">
                <a16:creationId xmlns:a16="http://schemas.microsoft.com/office/drawing/2014/main" id="{49D022D4-1C61-E58E-9D58-25D342D79C4D}"/>
              </a:ext>
            </a:extLst>
          </p:cNvPr>
          <p:cNvGrpSpPr/>
          <p:nvPr/>
        </p:nvGrpSpPr>
        <p:grpSpPr>
          <a:xfrm>
            <a:off x="571483" y="2006474"/>
            <a:ext cx="11049032" cy="3961951"/>
            <a:chOff x="653440" y="1718375"/>
            <a:chExt cx="11049032" cy="3961951"/>
          </a:xfrm>
        </p:grpSpPr>
        <p:grpSp>
          <p:nvGrpSpPr>
            <p:cNvPr id="18" name="Group 17">
              <a:extLst>
                <a:ext uri="{FF2B5EF4-FFF2-40B4-BE49-F238E27FC236}">
                  <a16:creationId xmlns:a16="http://schemas.microsoft.com/office/drawing/2014/main" id="{F7862F4D-6C85-75DA-CC1C-A858B5277CFC}"/>
                </a:ext>
              </a:extLst>
            </p:cNvPr>
            <p:cNvGrpSpPr/>
            <p:nvPr/>
          </p:nvGrpSpPr>
          <p:grpSpPr>
            <a:xfrm>
              <a:off x="653440" y="1718375"/>
              <a:ext cx="2361678" cy="3961951"/>
              <a:chOff x="653440" y="1718375"/>
              <a:chExt cx="2361678" cy="3961951"/>
            </a:xfrm>
          </p:grpSpPr>
          <p:grpSp>
            <p:nvGrpSpPr>
              <p:cNvPr id="4" name="Group 3">
                <a:extLst>
                  <a:ext uri="{FF2B5EF4-FFF2-40B4-BE49-F238E27FC236}">
                    <a16:creationId xmlns:a16="http://schemas.microsoft.com/office/drawing/2014/main" id="{9899E957-97D4-BF67-AC7E-9EA9F29C5D62}"/>
                  </a:ext>
                </a:extLst>
              </p:cNvPr>
              <p:cNvGrpSpPr/>
              <p:nvPr/>
            </p:nvGrpSpPr>
            <p:grpSpPr>
              <a:xfrm>
                <a:off x="765798" y="1718375"/>
                <a:ext cx="2136963" cy="2102119"/>
                <a:chOff x="826023" y="1718375"/>
                <a:chExt cx="2136963" cy="2102119"/>
              </a:xfrm>
            </p:grpSpPr>
            <p:sp>
              <p:nvSpPr>
                <p:cNvPr id="25" name="Rectangle: Rounded Corners 24">
                  <a:extLst>
                    <a:ext uri="{FF2B5EF4-FFF2-40B4-BE49-F238E27FC236}">
                      <a16:creationId xmlns:a16="http://schemas.microsoft.com/office/drawing/2014/main" id="{C36F23C5-E6D0-41A1-AF0A-FD93A8E337E5}"/>
                    </a:ext>
                  </a:extLst>
                </p:cNvPr>
                <p:cNvSpPr/>
                <p:nvPr/>
              </p:nvSpPr>
              <p:spPr>
                <a:xfrm>
                  <a:off x="826023" y="1718375"/>
                  <a:ext cx="2136963" cy="2102119"/>
                </a:xfrm>
                <a:prstGeom prst="roundRect">
                  <a:avLst>
                    <a:gd name="adj" fmla="val 1033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Segoe UI" panose="020B0502040204020203" pitchFamily="34" charset="0"/>
                    <a:cs typeface="Segoe UI" panose="020B0502040204020203" pitchFamily="34" charset="0"/>
                  </a:endParaRPr>
                </a:p>
              </p:txBody>
            </p:sp>
            <p:sp>
              <p:nvSpPr>
                <p:cNvPr id="26" name="Oval 25">
                  <a:extLst>
                    <a:ext uri="{FF2B5EF4-FFF2-40B4-BE49-F238E27FC236}">
                      <a16:creationId xmlns:a16="http://schemas.microsoft.com/office/drawing/2014/main" id="{BCF79805-84B9-4A8B-A99E-8A05DB3F7408}"/>
                    </a:ext>
                  </a:extLst>
                </p:cNvPr>
                <p:cNvSpPr/>
                <p:nvPr/>
              </p:nvSpPr>
              <p:spPr>
                <a:xfrm>
                  <a:off x="1056361" y="1964441"/>
                  <a:ext cx="1682020" cy="1682019"/>
                </a:xfrm>
                <a:prstGeom prst="ellipse">
                  <a:avLst/>
                </a:prstGeom>
                <a:solidFill>
                  <a:schemeClr val="bg1">
                    <a:lumMod val="95000"/>
                  </a:schemeClr>
                </a:solidFill>
                <a:ln w="635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Segoe UI" panose="020B0502040204020203" pitchFamily="34" charset="0"/>
                    <a:cs typeface="Segoe UI" panose="020B0502040204020203" pitchFamily="34" charset="0"/>
                  </a:endParaRPr>
                </a:p>
              </p:txBody>
            </p:sp>
            <p:sp>
              <p:nvSpPr>
                <p:cNvPr id="27" name="Arc 26">
                  <a:extLst>
                    <a:ext uri="{FF2B5EF4-FFF2-40B4-BE49-F238E27FC236}">
                      <a16:creationId xmlns:a16="http://schemas.microsoft.com/office/drawing/2014/main" id="{801C5F1D-2F4E-4427-8584-6287769E4A1B}"/>
                    </a:ext>
                  </a:extLst>
                </p:cNvPr>
                <p:cNvSpPr/>
                <p:nvPr/>
              </p:nvSpPr>
              <p:spPr>
                <a:xfrm>
                  <a:off x="1056361" y="1964441"/>
                  <a:ext cx="1682020" cy="1682019"/>
                </a:xfrm>
                <a:prstGeom prst="arc">
                  <a:avLst>
                    <a:gd name="adj1" fmla="val 16200000"/>
                    <a:gd name="adj2" fmla="val 10412851"/>
                  </a:avLst>
                </a:prstGeom>
                <a:solidFill>
                  <a:schemeClr val="bg1">
                    <a:lumMod val="85000"/>
                  </a:schemeClr>
                </a:solidFill>
                <a:ln w="114300" cap="rnd">
                  <a:gradFill>
                    <a:gsLst>
                      <a:gs pos="0">
                        <a:srgbClr val="002060"/>
                      </a:gs>
                      <a:gs pos="100000">
                        <a:srgbClr val="06AB9A"/>
                      </a:gs>
                    </a:gsLst>
                    <a:lin ang="5400000" scaled="1"/>
                  </a:gradFill>
                </a:ln>
                <a:effectLst>
                  <a:glow rad="127000">
                    <a:schemeClr val="accent2">
                      <a:lumMod val="20000"/>
                      <a:lumOff val="80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Segoe UI" panose="020B0502040204020203" pitchFamily="34" charset="0"/>
                    <a:cs typeface="Segoe UI" panose="020B0502040204020203" pitchFamily="34" charset="0"/>
                  </a:endParaRPr>
                </a:p>
              </p:txBody>
            </p:sp>
            <p:sp>
              <p:nvSpPr>
                <p:cNvPr id="28" name="Oval 27">
                  <a:extLst>
                    <a:ext uri="{FF2B5EF4-FFF2-40B4-BE49-F238E27FC236}">
                      <a16:creationId xmlns:a16="http://schemas.microsoft.com/office/drawing/2014/main" id="{0FF571E5-D782-4F21-AA4A-93D237105021}"/>
                    </a:ext>
                  </a:extLst>
                </p:cNvPr>
                <p:cNvSpPr/>
                <p:nvPr/>
              </p:nvSpPr>
              <p:spPr>
                <a:xfrm>
                  <a:off x="972759" y="2824966"/>
                  <a:ext cx="167203" cy="167203"/>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5F03806E-0518-46DD-8181-0E83D62737E1}"/>
                    </a:ext>
                  </a:extLst>
                </p:cNvPr>
                <p:cNvSpPr txBox="1"/>
                <p:nvPr/>
              </p:nvSpPr>
              <p:spPr>
                <a:xfrm>
                  <a:off x="1466383" y="2538602"/>
                  <a:ext cx="856242" cy="461665"/>
                </a:xfrm>
                <a:prstGeom prst="rect">
                  <a:avLst/>
                </a:prstGeom>
                <a:noFill/>
              </p:spPr>
              <p:txBody>
                <a:bodyPr wrap="square">
                  <a:spAutoFit/>
                </a:bodyPr>
                <a:lstStyle/>
                <a:p>
                  <a:pPr algn="ctr" rtl="0">
                    <a:spcBef>
                      <a:spcPts val="0"/>
                    </a:spcBef>
                    <a:spcAft>
                      <a:spcPts val="0"/>
                    </a:spcAft>
                  </a:pPr>
                  <a:r>
                    <a:rPr lang="en-US" sz="2400" b="1" dirty="0">
                      <a:solidFill>
                        <a:schemeClr val="tx1">
                          <a:lumMod val="75000"/>
                          <a:lumOff val="25000"/>
                        </a:schemeClr>
                      </a:solidFill>
                      <a:latin typeface="Segoe UI" panose="020B0502040204020203" pitchFamily="34" charset="0"/>
                      <a:cs typeface="Segoe UI" panose="020B0502040204020203" pitchFamily="34" charset="0"/>
                    </a:rPr>
                    <a:t>04</a:t>
                  </a:r>
                </a:p>
              </p:txBody>
            </p:sp>
          </p:grpSp>
          <p:sp>
            <p:nvSpPr>
              <p:cNvPr id="22" name="TextBox 21">
                <a:extLst>
                  <a:ext uri="{FF2B5EF4-FFF2-40B4-BE49-F238E27FC236}">
                    <a16:creationId xmlns:a16="http://schemas.microsoft.com/office/drawing/2014/main" id="{85B62BA9-7292-74BC-134B-1F430F874C49}"/>
                  </a:ext>
                </a:extLst>
              </p:cNvPr>
              <p:cNvSpPr txBox="1"/>
              <p:nvPr/>
            </p:nvSpPr>
            <p:spPr>
              <a:xfrm>
                <a:off x="705573" y="3897879"/>
                <a:ext cx="2257413" cy="646331"/>
              </a:xfrm>
              <a:prstGeom prst="rect">
                <a:avLst/>
              </a:prstGeom>
              <a:noFill/>
            </p:spPr>
            <p:txBody>
              <a:bodyPr wrap="square">
                <a:spAutoFit/>
              </a:bodyPr>
              <a:lstStyle/>
              <a:p>
                <a:pPr algn="ctr"/>
                <a:r>
                  <a:rPr lang="en-US" b="1" i="0" dirty="0">
                    <a:solidFill>
                      <a:schemeClr val="tx1">
                        <a:lumMod val="75000"/>
                        <a:lumOff val="25000"/>
                      </a:schemeClr>
                    </a:solidFill>
                    <a:effectLst/>
                    <a:latin typeface="Segoe UI" panose="020B0502040204020203" pitchFamily="34" charset="0"/>
                    <a:cs typeface="Segoe UI" panose="020B0502040204020203" pitchFamily="34" charset="0"/>
                  </a:rPr>
                  <a:t>Dialog Management</a:t>
                </a:r>
                <a:endParaRPr lang="en-PK"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CA70AE1F-FB88-0699-4BFE-649D005A2F09}"/>
                  </a:ext>
                </a:extLst>
              </p:cNvPr>
              <p:cNvSpPr txBox="1"/>
              <p:nvPr/>
            </p:nvSpPr>
            <p:spPr>
              <a:xfrm>
                <a:off x="653440" y="4510775"/>
                <a:ext cx="2361678" cy="1169551"/>
              </a:xfrm>
              <a:prstGeom prst="rect">
                <a:avLst/>
              </a:prstGeom>
              <a:noFill/>
            </p:spPr>
            <p:txBody>
              <a:bodyPr wrap="square">
                <a:spAutoFit/>
              </a:bodyPr>
              <a:lstStyle/>
              <a:p>
                <a:pPr algn="ctr"/>
                <a:r>
                  <a:rPr lang="en-US" sz="1400" b="0" i="0" dirty="0">
                    <a:solidFill>
                      <a:srgbClr val="374151"/>
                    </a:solidFill>
                    <a:effectLst/>
                    <a:latin typeface="Segoe UI" panose="020B0502040204020203" pitchFamily="34" charset="0"/>
                    <a:cs typeface="Segoe UI" panose="020B0502040204020203" pitchFamily="34" charset="0"/>
                  </a:rPr>
                  <a:t>Smart chatbots maintain context, recalling past interactions for improved, coherent responses in communication.</a:t>
                </a:r>
                <a:endParaRPr lang="en-PK" sz="1400" dirty="0">
                  <a:latin typeface="Segoe UI" panose="020B0502040204020203" pitchFamily="34" charset="0"/>
                  <a:cs typeface="Segoe UI" panose="020B0502040204020203" pitchFamily="34" charset="0"/>
                </a:endParaRPr>
              </a:p>
            </p:txBody>
          </p:sp>
        </p:grpSp>
        <p:grpSp>
          <p:nvGrpSpPr>
            <p:cNvPr id="19" name="Group 18">
              <a:extLst>
                <a:ext uri="{FF2B5EF4-FFF2-40B4-BE49-F238E27FC236}">
                  <a16:creationId xmlns:a16="http://schemas.microsoft.com/office/drawing/2014/main" id="{B3BE03BE-C8C2-A68D-D6D0-6AB794062169}"/>
                </a:ext>
              </a:extLst>
            </p:cNvPr>
            <p:cNvGrpSpPr/>
            <p:nvPr/>
          </p:nvGrpSpPr>
          <p:grpSpPr>
            <a:xfrm>
              <a:off x="3605478" y="1718375"/>
              <a:ext cx="2292799" cy="3961951"/>
              <a:chOff x="3625103" y="1718375"/>
              <a:chExt cx="2292799" cy="3961951"/>
            </a:xfrm>
          </p:grpSpPr>
          <p:grpSp>
            <p:nvGrpSpPr>
              <p:cNvPr id="5" name="Group 4">
                <a:extLst>
                  <a:ext uri="{FF2B5EF4-FFF2-40B4-BE49-F238E27FC236}">
                    <a16:creationId xmlns:a16="http://schemas.microsoft.com/office/drawing/2014/main" id="{94BECC15-2F7C-0730-5C16-CAA0898FFB9C}"/>
                  </a:ext>
                </a:extLst>
              </p:cNvPr>
              <p:cNvGrpSpPr/>
              <p:nvPr/>
            </p:nvGrpSpPr>
            <p:grpSpPr>
              <a:xfrm>
                <a:off x="3703021" y="1718375"/>
                <a:ext cx="2136963" cy="2102119"/>
                <a:chOff x="3703023" y="1718375"/>
                <a:chExt cx="2136963" cy="2102119"/>
              </a:xfrm>
            </p:grpSpPr>
            <p:sp>
              <p:nvSpPr>
                <p:cNvPr id="31" name="Rectangle: Rounded Corners 30">
                  <a:extLst>
                    <a:ext uri="{FF2B5EF4-FFF2-40B4-BE49-F238E27FC236}">
                      <a16:creationId xmlns:a16="http://schemas.microsoft.com/office/drawing/2014/main" id="{C0E32D5C-96A0-4723-B1D0-4B97F59033B1}"/>
                    </a:ext>
                  </a:extLst>
                </p:cNvPr>
                <p:cNvSpPr/>
                <p:nvPr/>
              </p:nvSpPr>
              <p:spPr>
                <a:xfrm>
                  <a:off x="3703023" y="1718375"/>
                  <a:ext cx="2136963" cy="2102119"/>
                </a:xfrm>
                <a:prstGeom prst="roundRect">
                  <a:avLst>
                    <a:gd name="adj" fmla="val 1033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Segoe UI" panose="020B0502040204020203" pitchFamily="34" charset="0"/>
                    <a:cs typeface="Segoe UI" panose="020B0502040204020203" pitchFamily="34" charset="0"/>
                  </a:endParaRPr>
                </a:p>
              </p:txBody>
            </p:sp>
            <p:sp>
              <p:nvSpPr>
                <p:cNvPr id="32" name="Oval 31">
                  <a:extLst>
                    <a:ext uri="{FF2B5EF4-FFF2-40B4-BE49-F238E27FC236}">
                      <a16:creationId xmlns:a16="http://schemas.microsoft.com/office/drawing/2014/main" id="{338304D9-0C95-4954-BA83-B3B9BB7585CA}"/>
                    </a:ext>
                  </a:extLst>
                </p:cNvPr>
                <p:cNvSpPr/>
                <p:nvPr/>
              </p:nvSpPr>
              <p:spPr>
                <a:xfrm>
                  <a:off x="3909815" y="1964441"/>
                  <a:ext cx="1682020" cy="1682019"/>
                </a:xfrm>
                <a:prstGeom prst="ellipse">
                  <a:avLst/>
                </a:prstGeom>
                <a:solidFill>
                  <a:schemeClr val="bg1">
                    <a:lumMod val="95000"/>
                  </a:schemeClr>
                </a:solidFill>
                <a:ln w="635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Segoe UI" panose="020B0502040204020203" pitchFamily="34" charset="0"/>
                    <a:cs typeface="Segoe UI" panose="020B0502040204020203" pitchFamily="34" charset="0"/>
                  </a:endParaRPr>
                </a:p>
              </p:txBody>
            </p:sp>
            <p:sp>
              <p:nvSpPr>
                <p:cNvPr id="33" name="Arc 32">
                  <a:extLst>
                    <a:ext uri="{FF2B5EF4-FFF2-40B4-BE49-F238E27FC236}">
                      <a16:creationId xmlns:a16="http://schemas.microsoft.com/office/drawing/2014/main" id="{42698141-28F4-4496-8E60-F9C45385C6B3}"/>
                    </a:ext>
                  </a:extLst>
                </p:cNvPr>
                <p:cNvSpPr/>
                <p:nvPr/>
              </p:nvSpPr>
              <p:spPr>
                <a:xfrm>
                  <a:off x="3909815" y="1964441"/>
                  <a:ext cx="1682020" cy="1682019"/>
                </a:xfrm>
                <a:prstGeom prst="arc">
                  <a:avLst>
                    <a:gd name="adj1" fmla="val 16200000"/>
                    <a:gd name="adj2" fmla="val 10579417"/>
                  </a:avLst>
                </a:prstGeom>
                <a:solidFill>
                  <a:schemeClr val="bg1">
                    <a:lumMod val="85000"/>
                  </a:schemeClr>
                </a:solidFill>
                <a:ln w="114300" cap="rnd">
                  <a:gradFill>
                    <a:gsLst>
                      <a:gs pos="0">
                        <a:srgbClr val="002060"/>
                      </a:gs>
                      <a:gs pos="100000">
                        <a:srgbClr val="06AB9A"/>
                      </a:gs>
                    </a:gsLst>
                    <a:lin ang="5400000" scaled="1"/>
                  </a:gradFill>
                </a:ln>
                <a:effectLst>
                  <a:glow rad="127000">
                    <a:schemeClr val="accent1">
                      <a:lumMod val="20000"/>
                      <a:lumOff val="80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Segoe UI" panose="020B0502040204020203" pitchFamily="34" charset="0"/>
                    <a:cs typeface="Segoe UI" panose="020B0502040204020203" pitchFamily="34" charset="0"/>
                  </a:endParaRPr>
                </a:p>
              </p:txBody>
            </p:sp>
            <p:sp>
              <p:nvSpPr>
                <p:cNvPr id="34" name="Oval 33">
                  <a:extLst>
                    <a:ext uri="{FF2B5EF4-FFF2-40B4-BE49-F238E27FC236}">
                      <a16:creationId xmlns:a16="http://schemas.microsoft.com/office/drawing/2014/main" id="{6B616269-1BFC-4199-A56B-E013CC18ACDA}"/>
                    </a:ext>
                  </a:extLst>
                </p:cNvPr>
                <p:cNvSpPr/>
                <p:nvPr/>
              </p:nvSpPr>
              <p:spPr>
                <a:xfrm>
                  <a:off x="3831947" y="2763014"/>
                  <a:ext cx="167203" cy="167203"/>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E62835B6-7B23-4FE2-B9BA-2361011ED99D}"/>
                    </a:ext>
                  </a:extLst>
                </p:cNvPr>
                <p:cNvSpPr txBox="1"/>
                <p:nvPr/>
              </p:nvSpPr>
              <p:spPr>
                <a:xfrm>
                  <a:off x="4343383" y="2538602"/>
                  <a:ext cx="856242" cy="461665"/>
                </a:xfrm>
                <a:prstGeom prst="rect">
                  <a:avLst/>
                </a:prstGeom>
                <a:noFill/>
              </p:spPr>
              <p:txBody>
                <a:bodyPr wrap="square">
                  <a:spAutoFit/>
                </a:bodyPr>
                <a:lstStyle/>
                <a:p>
                  <a:pPr algn="ctr" rtl="0">
                    <a:spcBef>
                      <a:spcPts val="0"/>
                    </a:spcBef>
                    <a:spcAft>
                      <a:spcPts val="0"/>
                    </a:spcAft>
                  </a:pPr>
                  <a:r>
                    <a:rPr lang="en-US" sz="2400" b="1" i="0" u="none" strike="noStrike" dirty="0">
                      <a:solidFill>
                        <a:schemeClr val="tx1">
                          <a:lumMod val="75000"/>
                          <a:lumOff val="25000"/>
                        </a:schemeClr>
                      </a:solidFill>
                      <a:effectLst/>
                      <a:latin typeface="Segoe UI" panose="020B0502040204020203" pitchFamily="34" charset="0"/>
                      <a:cs typeface="Segoe UI" panose="020B0502040204020203" pitchFamily="34" charset="0"/>
                    </a:rPr>
                    <a:t>05</a:t>
                  </a:r>
                  <a:endParaRPr lang="en-US" sz="2400" b="1" dirty="0">
                    <a:solidFill>
                      <a:schemeClr val="tx1">
                        <a:lumMod val="75000"/>
                        <a:lumOff val="25000"/>
                      </a:schemeClr>
                    </a:solidFill>
                    <a:latin typeface="Segoe UI" panose="020B0502040204020203" pitchFamily="34" charset="0"/>
                    <a:cs typeface="Segoe UI" panose="020B0502040204020203" pitchFamily="34" charset="0"/>
                  </a:endParaRPr>
                </a:p>
              </p:txBody>
            </p:sp>
          </p:grpSp>
          <p:sp>
            <p:nvSpPr>
              <p:cNvPr id="36" name="TextBox 35">
                <a:extLst>
                  <a:ext uri="{FF2B5EF4-FFF2-40B4-BE49-F238E27FC236}">
                    <a16:creationId xmlns:a16="http://schemas.microsoft.com/office/drawing/2014/main" id="{FB88CF2F-8223-6E38-2CE3-107B62BE6DC8}"/>
                  </a:ext>
                </a:extLst>
              </p:cNvPr>
              <p:cNvSpPr txBox="1"/>
              <p:nvPr/>
            </p:nvSpPr>
            <p:spPr>
              <a:xfrm>
                <a:off x="3787688" y="3897879"/>
                <a:ext cx="1967629" cy="646331"/>
              </a:xfrm>
              <a:prstGeom prst="rect">
                <a:avLst/>
              </a:prstGeom>
              <a:noFill/>
            </p:spPr>
            <p:txBody>
              <a:bodyPr wrap="square">
                <a:spAutoFit/>
              </a:bodyPr>
              <a:lstStyle/>
              <a:p>
                <a:pPr algn="ctr"/>
                <a:r>
                  <a:rPr lang="en-US" b="1" i="0" dirty="0">
                    <a:solidFill>
                      <a:schemeClr val="tx1">
                        <a:lumMod val="75000"/>
                        <a:lumOff val="25000"/>
                      </a:schemeClr>
                    </a:solidFill>
                    <a:effectLst/>
                    <a:latin typeface="Segoe UI" panose="020B0502040204020203" pitchFamily="34" charset="0"/>
                    <a:cs typeface="Segoe UI" panose="020B0502040204020203" pitchFamily="34" charset="0"/>
                  </a:rPr>
                  <a:t>Query Processing</a:t>
                </a:r>
                <a:endParaRPr lang="en-PK"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39E5F43E-7EF8-B8A7-520B-EFFA78633579}"/>
                  </a:ext>
                </a:extLst>
              </p:cNvPr>
              <p:cNvSpPr txBox="1"/>
              <p:nvPr/>
            </p:nvSpPr>
            <p:spPr>
              <a:xfrm>
                <a:off x="3625103" y="4510775"/>
                <a:ext cx="2292799" cy="1169551"/>
              </a:xfrm>
              <a:prstGeom prst="rect">
                <a:avLst/>
              </a:prstGeom>
              <a:noFill/>
            </p:spPr>
            <p:txBody>
              <a:bodyPr wrap="square">
                <a:spAutoFit/>
              </a:bodyPr>
              <a:lstStyle/>
              <a:p>
                <a:pPr algn="ctr"/>
                <a:r>
                  <a:rPr lang="en-US" sz="1400" b="0" i="0" dirty="0">
                    <a:solidFill>
                      <a:srgbClr val="374151"/>
                    </a:solidFill>
                    <a:effectLst/>
                    <a:latin typeface="Segoe UI" panose="020B0502040204020203" pitchFamily="34" charset="0"/>
                    <a:cs typeface="Segoe UI" panose="020B0502040204020203" pitchFamily="34" charset="0"/>
                  </a:rPr>
                  <a:t>Chatbot interprets user intent, extracts entities, and fetches data from databases, APIs, or knowledge bases.</a:t>
                </a:r>
                <a:endParaRPr lang="en-PK" sz="1400" dirty="0">
                  <a:latin typeface="Segoe UI" panose="020B0502040204020203" pitchFamily="34" charset="0"/>
                  <a:cs typeface="Segoe UI" panose="020B0502040204020203" pitchFamily="34" charset="0"/>
                </a:endParaRPr>
              </a:p>
            </p:txBody>
          </p:sp>
        </p:grpSp>
        <p:grpSp>
          <p:nvGrpSpPr>
            <p:cNvPr id="21" name="Group 20">
              <a:extLst>
                <a:ext uri="{FF2B5EF4-FFF2-40B4-BE49-F238E27FC236}">
                  <a16:creationId xmlns:a16="http://schemas.microsoft.com/office/drawing/2014/main" id="{65552CA0-E20E-796B-B842-6C5F0EFB61A0}"/>
                </a:ext>
              </a:extLst>
            </p:cNvPr>
            <p:cNvGrpSpPr/>
            <p:nvPr/>
          </p:nvGrpSpPr>
          <p:grpSpPr>
            <a:xfrm>
              <a:off x="6488637" y="1718375"/>
              <a:ext cx="2361678" cy="3961951"/>
              <a:chOff x="6482923" y="1718375"/>
              <a:chExt cx="2361678" cy="3961951"/>
            </a:xfrm>
          </p:grpSpPr>
          <p:grpSp>
            <p:nvGrpSpPr>
              <p:cNvPr id="16" name="Group 15">
                <a:extLst>
                  <a:ext uri="{FF2B5EF4-FFF2-40B4-BE49-F238E27FC236}">
                    <a16:creationId xmlns:a16="http://schemas.microsoft.com/office/drawing/2014/main" id="{982D3297-2979-04C0-09A0-BE9EDD868948}"/>
                  </a:ext>
                </a:extLst>
              </p:cNvPr>
              <p:cNvGrpSpPr/>
              <p:nvPr/>
            </p:nvGrpSpPr>
            <p:grpSpPr>
              <a:xfrm>
                <a:off x="6595281" y="1718375"/>
                <a:ext cx="2136963" cy="2102119"/>
                <a:chOff x="6580023" y="1718375"/>
                <a:chExt cx="2136963" cy="2102119"/>
              </a:xfrm>
            </p:grpSpPr>
            <p:sp>
              <p:nvSpPr>
                <p:cNvPr id="6" name="Rectangle: Rounded Corners 5">
                  <a:extLst>
                    <a:ext uri="{FF2B5EF4-FFF2-40B4-BE49-F238E27FC236}">
                      <a16:creationId xmlns:a16="http://schemas.microsoft.com/office/drawing/2014/main" id="{15DFF42F-AE3D-EC81-6F36-0EA249D79E62}"/>
                    </a:ext>
                  </a:extLst>
                </p:cNvPr>
                <p:cNvSpPr/>
                <p:nvPr/>
              </p:nvSpPr>
              <p:spPr>
                <a:xfrm>
                  <a:off x="6580023" y="1718375"/>
                  <a:ext cx="2136963" cy="2102119"/>
                </a:xfrm>
                <a:prstGeom prst="roundRect">
                  <a:avLst>
                    <a:gd name="adj" fmla="val 1033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Segoe UI" panose="020B0502040204020203" pitchFamily="34" charset="0"/>
                    <a:cs typeface="Segoe UI" panose="020B0502040204020203" pitchFamily="34" charset="0"/>
                  </a:endParaRPr>
                </a:p>
              </p:txBody>
            </p:sp>
            <p:sp>
              <p:nvSpPr>
                <p:cNvPr id="7" name="Oval 6">
                  <a:extLst>
                    <a:ext uri="{FF2B5EF4-FFF2-40B4-BE49-F238E27FC236}">
                      <a16:creationId xmlns:a16="http://schemas.microsoft.com/office/drawing/2014/main" id="{703915BD-4A70-627C-9339-7E9385729C71}"/>
                    </a:ext>
                  </a:extLst>
                </p:cNvPr>
                <p:cNvSpPr/>
                <p:nvPr/>
              </p:nvSpPr>
              <p:spPr>
                <a:xfrm>
                  <a:off x="6815956" y="1964441"/>
                  <a:ext cx="1682020" cy="1682019"/>
                </a:xfrm>
                <a:prstGeom prst="ellipse">
                  <a:avLst/>
                </a:prstGeom>
                <a:solidFill>
                  <a:schemeClr val="bg1">
                    <a:lumMod val="95000"/>
                  </a:schemeClr>
                </a:solidFill>
                <a:ln w="635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Segoe UI" panose="020B0502040204020203" pitchFamily="34" charset="0"/>
                    <a:cs typeface="Segoe UI" panose="020B0502040204020203" pitchFamily="34" charset="0"/>
                  </a:endParaRPr>
                </a:p>
              </p:txBody>
            </p:sp>
            <p:sp>
              <p:nvSpPr>
                <p:cNvPr id="8" name="Arc 7">
                  <a:extLst>
                    <a:ext uri="{FF2B5EF4-FFF2-40B4-BE49-F238E27FC236}">
                      <a16:creationId xmlns:a16="http://schemas.microsoft.com/office/drawing/2014/main" id="{9E15A827-66CF-52DF-ED21-940E32344A4E}"/>
                    </a:ext>
                  </a:extLst>
                </p:cNvPr>
                <p:cNvSpPr/>
                <p:nvPr/>
              </p:nvSpPr>
              <p:spPr>
                <a:xfrm>
                  <a:off x="6815956" y="1964441"/>
                  <a:ext cx="1682020" cy="1682019"/>
                </a:xfrm>
                <a:prstGeom prst="arc">
                  <a:avLst>
                    <a:gd name="adj1" fmla="val 16200000"/>
                    <a:gd name="adj2" fmla="val 10412851"/>
                  </a:avLst>
                </a:prstGeom>
                <a:solidFill>
                  <a:schemeClr val="bg1">
                    <a:lumMod val="85000"/>
                  </a:schemeClr>
                </a:solidFill>
                <a:ln w="114300" cap="rnd">
                  <a:gradFill>
                    <a:gsLst>
                      <a:gs pos="0">
                        <a:srgbClr val="002060"/>
                      </a:gs>
                      <a:gs pos="100000">
                        <a:srgbClr val="06AB9A"/>
                      </a:gs>
                    </a:gsLst>
                    <a:lin ang="5400000" scaled="1"/>
                  </a:gradFill>
                </a:ln>
                <a:effectLst>
                  <a:glow rad="127000">
                    <a:schemeClr val="accent2">
                      <a:lumMod val="20000"/>
                      <a:lumOff val="80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Segoe UI" panose="020B0502040204020203" pitchFamily="34" charset="0"/>
                    <a:cs typeface="Segoe UI" panose="020B0502040204020203" pitchFamily="34" charset="0"/>
                  </a:endParaRPr>
                </a:p>
              </p:txBody>
            </p:sp>
            <p:sp>
              <p:nvSpPr>
                <p:cNvPr id="9" name="Oval 8">
                  <a:extLst>
                    <a:ext uri="{FF2B5EF4-FFF2-40B4-BE49-F238E27FC236}">
                      <a16:creationId xmlns:a16="http://schemas.microsoft.com/office/drawing/2014/main" id="{224A4F11-7175-E547-2411-7270AF53F499}"/>
                    </a:ext>
                  </a:extLst>
                </p:cNvPr>
                <p:cNvSpPr/>
                <p:nvPr/>
              </p:nvSpPr>
              <p:spPr>
                <a:xfrm>
                  <a:off x="6732354" y="2824966"/>
                  <a:ext cx="167203" cy="167203"/>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02104C4F-1948-7734-F73F-D480029F07BD}"/>
                    </a:ext>
                  </a:extLst>
                </p:cNvPr>
                <p:cNvSpPr txBox="1"/>
                <p:nvPr/>
              </p:nvSpPr>
              <p:spPr>
                <a:xfrm>
                  <a:off x="7220383" y="2538602"/>
                  <a:ext cx="856242" cy="461665"/>
                </a:xfrm>
                <a:prstGeom prst="rect">
                  <a:avLst/>
                </a:prstGeom>
                <a:noFill/>
              </p:spPr>
              <p:txBody>
                <a:bodyPr wrap="square">
                  <a:spAutoFit/>
                </a:bodyPr>
                <a:lstStyle/>
                <a:p>
                  <a:pPr algn="ctr" rtl="0">
                    <a:spcBef>
                      <a:spcPts val="0"/>
                    </a:spcBef>
                    <a:spcAft>
                      <a:spcPts val="0"/>
                    </a:spcAft>
                  </a:pPr>
                  <a:r>
                    <a:rPr lang="en-US" sz="2400" b="1" i="0" u="none" strike="noStrike" dirty="0">
                      <a:solidFill>
                        <a:schemeClr val="tx1">
                          <a:lumMod val="75000"/>
                          <a:lumOff val="25000"/>
                        </a:schemeClr>
                      </a:solidFill>
                      <a:effectLst/>
                      <a:latin typeface="Segoe UI" panose="020B0502040204020203" pitchFamily="34" charset="0"/>
                      <a:cs typeface="Segoe UI" panose="020B0502040204020203" pitchFamily="34" charset="0"/>
                    </a:rPr>
                    <a:t>06</a:t>
                  </a:r>
                  <a:endParaRPr lang="en-US" sz="2400" b="1" dirty="0">
                    <a:solidFill>
                      <a:schemeClr val="tx1">
                        <a:lumMod val="75000"/>
                        <a:lumOff val="25000"/>
                      </a:schemeClr>
                    </a:solidFill>
                    <a:latin typeface="Segoe UI" panose="020B0502040204020203" pitchFamily="34" charset="0"/>
                    <a:cs typeface="Segoe UI" panose="020B0502040204020203" pitchFamily="34" charset="0"/>
                  </a:endParaRPr>
                </a:p>
              </p:txBody>
            </p:sp>
          </p:grpSp>
          <p:sp>
            <p:nvSpPr>
              <p:cNvPr id="45" name="TextBox 44">
                <a:extLst>
                  <a:ext uri="{FF2B5EF4-FFF2-40B4-BE49-F238E27FC236}">
                    <a16:creationId xmlns:a16="http://schemas.microsoft.com/office/drawing/2014/main" id="{10756700-5B36-94E5-A30F-BF4BA880CD7C}"/>
                  </a:ext>
                </a:extLst>
              </p:cNvPr>
              <p:cNvSpPr txBox="1"/>
              <p:nvPr/>
            </p:nvSpPr>
            <p:spPr>
              <a:xfrm>
                <a:off x="6571646" y="3897879"/>
                <a:ext cx="2184232" cy="646331"/>
              </a:xfrm>
              <a:prstGeom prst="rect">
                <a:avLst/>
              </a:prstGeom>
              <a:noFill/>
            </p:spPr>
            <p:txBody>
              <a:bodyPr wrap="square">
                <a:spAutoFit/>
              </a:bodyPr>
              <a:lstStyle/>
              <a:p>
                <a:pPr algn="ctr"/>
                <a:r>
                  <a:rPr lang="en-US" b="1" i="0" dirty="0">
                    <a:solidFill>
                      <a:schemeClr val="tx1">
                        <a:lumMod val="75000"/>
                        <a:lumOff val="25000"/>
                      </a:schemeClr>
                    </a:solidFill>
                    <a:effectLst/>
                    <a:latin typeface="Segoe UI" panose="020B0502040204020203" pitchFamily="34" charset="0"/>
                    <a:cs typeface="Segoe UI" panose="020B0502040204020203" pitchFamily="34" charset="0"/>
                  </a:rPr>
                  <a:t>Delivery of Response</a:t>
                </a:r>
                <a:endParaRPr lang="en-PK"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7" name="TextBox 46">
                <a:extLst>
                  <a:ext uri="{FF2B5EF4-FFF2-40B4-BE49-F238E27FC236}">
                    <a16:creationId xmlns:a16="http://schemas.microsoft.com/office/drawing/2014/main" id="{E07248B0-1C83-27EC-C5D8-6D1B2F469D4F}"/>
                  </a:ext>
                </a:extLst>
              </p:cNvPr>
              <p:cNvSpPr txBox="1"/>
              <p:nvPr/>
            </p:nvSpPr>
            <p:spPr>
              <a:xfrm>
                <a:off x="6482923" y="4510775"/>
                <a:ext cx="2361678" cy="1169551"/>
              </a:xfrm>
              <a:prstGeom prst="rect">
                <a:avLst/>
              </a:prstGeom>
              <a:noFill/>
            </p:spPr>
            <p:txBody>
              <a:bodyPr wrap="square">
                <a:spAutoFit/>
              </a:bodyPr>
              <a:lstStyle/>
              <a:p>
                <a:pPr algn="ctr"/>
                <a:r>
                  <a:rPr lang="en-US" sz="1400" b="0" i="0" dirty="0">
                    <a:solidFill>
                      <a:srgbClr val="374151"/>
                    </a:solidFill>
                    <a:effectLst/>
                    <a:latin typeface="Segoe UI" panose="020B0502040204020203" pitchFamily="34" charset="0"/>
                    <a:cs typeface="Segoe UI" panose="020B0502040204020203" pitchFamily="34" charset="0"/>
                  </a:rPr>
                  <a:t>Chatbot responds via platform interface—messaging app, website, or other channels, facilitating user interaction seamlessly.</a:t>
                </a:r>
                <a:endParaRPr lang="en-PK" sz="1400" dirty="0">
                  <a:latin typeface="Segoe UI" panose="020B0502040204020203" pitchFamily="34" charset="0"/>
                  <a:cs typeface="Segoe UI" panose="020B0502040204020203" pitchFamily="34" charset="0"/>
                </a:endParaRPr>
              </a:p>
            </p:txBody>
          </p:sp>
        </p:grpSp>
        <p:grpSp>
          <p:nvGrpSpPr>
            <p:cNvPr id="23" name="Group 22">
              <a:extLst>
                <a:ext uri="{FF2B5EF4-FFF2-40B4-BE49-F238E27FC236}">
                  <a16:creationId xmlns:a16="http://schemas.microsoft.com/office/drawing/2014/main" id="{E724C3CF-85AB-95FC-9037-08BEA06C3ED5}"/>
                </a:ext>
              </a:extLst>
            </p:cNvPr>
            <p:cNvGrpSpPr/>
            <p:nvPr/>
          </p:nvGrpSpPr>
          <p:grpSpPr>
            <a:xfrm>
              <a:off x="9440676" y="1718375"/>
              <a:ext cx="2261796" cy="3961951"/>
              <a:chOff x="9440676" y="1718375"/>
              <a:chExt cx="2261796" cy="3961951"/>
            </a:xfrm>
          </p:grpSpPr>
          <p:grpSp>
            <p:nvGrpSpPr>
              <p:cNvPr id="17" name="Group 16">
                <a:extLst>
                  <a:ext uri="{FF2B5EF4-FFF2-40B4-BE49-F238E27FC236}">
                    <a16:creationId xmlns:a16="http://schemas.microsoft.com/office/drawing/2014/main" id="{CF5740E4-8063-3027-7415-BA0AC2BDEBCF}"/>
                  </a:ext>
                </a:extLst>
              </p:cNvPr>
              <p:cNvGrpSpPr/>
              <p:nvPr/>
            </p:nvGrpSpPr>
            <p:grpSpPr>
              <a:xfrm>
                <a:off x="9503093" y="1718375"/>
                <a:ext cx="2136963" cy="2102119"/>
                <a:chOff x="9457022" y="1718375"/>
                <a:chExt cx="2136963" cy="2102119"/>
              </a:xfrm>
            </p:grpSpPr>
            <p:sp>
              <p:nvSpPr>
                <p:cNvPr id="11" name="Rectangle: Rounded Corners 10">
                  <a:extLst>
                    <a:ext uri="{FF2B5EF4-FFF2-40B4-BE49-F238E27FC236}">
                      <a16:creationId xmlns:a16="http://schemas.microsoft.com/office/drawing/2014/main" id="{0296B2C8-3E1B-C6EF-FA9E-6443A4B1EEC1}"/>
                    </a:ext>
                  </a:extLst>
                </p:cNvPr>
                <p:cNvSpPr/>
                <p:nvPr/>
              </p:nvSpPr>
              <p:spPr>
                <a:xfrm>
                  <a:off x="9457022" y="1718375"/>
                  <a:ext cx="2136963" cy="2102119"/>
                </a:xfrm>
                <a:prstGeom prst="roundRect">
                  <a:avLst>
                    <a:gd name="adj" fmla="val 1033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Segoe UI" panose="020B0502040204020203" pitchFamily="34" charset="0"/>
                    <a:cs typeface="Segoe UI" panose="020B0502040204020203" pitchFamily="34" charset="0"/>
                  </a:endParaRPr>
                </a:p>
              </p:txBody>
            </p:sp>
            <p:sp>
              <p:nvSpPr>
                <p:cNvPr id="12" name="Oval 11">
                  <a:extLst>
                    <a:ext uri="{FF2B5EF4-FFF2-40B4-BE49-F238E27FC236}">
                      <a16:creationId xmlns:a16="http://schemas.microsoft.com/office/drawing/2014/main" id="{18A22D88-6B08-4F31-1893-2E21C3D8F060}"/>
                    </a:ext>
                  </a:extLst>
                </p:cNvPr>
                <p:cNvSpPr/>
                <p:nvPr/>
              </p:nvSpPr>
              <p:spPr>
                <a:xfrm>
                  <a:off x="9687360" y="1964441"/>
                  <a:ext cx="1682020" cy="1682019"/>
                </a:xfrm>
                <a:prstGeom prst="ellipse">
                  <a:avLst/>
                </a:prstGeom>
                <a:solidFill>
                  <a:schemeClr val="bg1">
                    <a:lumMod val="95000"/>
                  </a:schemeClr>
                </a:solidFill>
                <a:ln w="635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Segoe UI" panose="020B0502040204020203" pitchFamily="34" charset="0"/>
                    <a:cs typeface="Segoe UI" panose="020B0502040204020203" pitchFamily="34" charset="0"/>
                  </a:endParaRPr>
                </a:p>
              </p:txBody>
            </p:sp>
            <p:sp>
              <p:nvSpPr>
                <p:cNvPr id="13" name="Arc 12">
                  <a:extLst>
                    <a:ext uri="{FF2B5EF4-FFF2-40B4-BE49-F238E27FC236}">
                      <a16:creationId xmlns:a16="http://schemas.microsoft.com/office/drawing/2014/main" id="{5B48E7F5-901B-BDD2-A658-C3230D65EB0F}"/>
                    </a:ext>
                  </a:extLst>
                </p:cNvPr>
                <p:cNvSpPr/>
                <p:nvPr/>
              </p:nvSpPr>
              <p:spPr>
                <a:xfrm>
                  <a:off x="9687360" y="1964441"/>
                  <a:ext cx="1682020" cy="1682019"/>
                </a:xfrm>
                <a:prstGeom prst="arc">
                  <a:avLst>
                    <a:gd name="adj1" fmla="val 16200000"/>
                    <a:gd name="adj2" fmla="val 10579417"/>
                  </a:avLst>
                </a:prstGeom>
                <a:solidFill>
                  <a:schemeClr val="bg1">
                    <a:lumMod val="85000"/>
                  </a:schemeClr>
                </a:solidFill>
                <a:ln w="114300" cap="rnd">
                  <a:gradFill>
                    <a:gsLst>
                      <a:gs pos="0">
                        <a:srgbClr val="002060"/>
                      </a:gs>
                      <a:gs pos="100000">
                        <a:srgbClr val="06AB9A"/>
                      </a:gs>
                    </a:gsLst>
                    <a:lin ang="5400000" scaled="1"/>
                  </a:gradFill>
                </a:ln>
                <a:effectLst>
                  <a:glow rad="127000">
                    <a:schemeClr val="accent1">
                      <a:lumMod val="20000"/>
                      <a:lumOff val="80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Segoe UI" panose="020B0502040204020203" pitchFamily="34" charset="0"/>
                    <a:cs typeface="Segoe UI" panose="020B0502040204020203" pitchFamily="34" charset="0"/>
                  </a:endParaRPr>
                </a:p>
              </p:txBody>
            </p:sp>
            <p:sp>
              <p:nvSpPr>
                <p:cNvPr id="14" name="Oval 13">
                  <a:extLst>
                    <a:ext uri="{FF2B5EF4-FFF2-40B4-BE49-F238E27FC236}">
                      <a16:creationId xmlns:a16="http://schemas.microsoft.com/office/drawing/2014/main" id="{D38A6293-C648-452D-B864-517D4A67D773}"/>
                    </a:ext>
                  </a:extLst>
                </p:cNvPr>
                <p:cNvSpPr/>
                <p:nvPr/>
              </p:nvSpPr>
              <p:spPr>
                <a:xfrm>
                  <a:off x="9609492" y="2763014"/>
                  <a:ext cx="167203" cy="167203"/>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7C44EADA-31F5-10C6-AFA5-4D20BC79689D}"/>
                    </a:ext>
                  </a:extLst>
                </p:cNvPr>
                <p:cNvSpPr txBox="1"/>
                <p:nvPr/>
              </p:nvSpPr>
              <p:spPr>
                <a:xfrm>
                  <a:off x="10097382" y="2538602"/>
                  <a:ext cx="856242" cy="461665"/>
                </a:xfrm>
                <a:prstGeom prst="rect">
                  <a:avLst/>
                </a:prstGeom>
                <a:noFill/>
              </p:spPr>
              <p:txBody>
                <a:bodyPr wrap="square">
                  <a:spAutoFit/>
                </a:bodyPr>
                <a:lstStyle/>
                <a:p>
                  <a:pPr algn="ctr" rtl="0">
                    <a:spcBef>
                      <a:spcPts val="0"/>
                    </a:spcBef>
                    <a:spcAft>
                      <a:spcPts val="0"/>
                    </a:spcAft>
                  </a:pPr>
                  <a:r>
                    <a:rPr lang="en-US" sz="2400" b="1" i="0" u="none" strike="noStrike" dirty="0">
                      <a:solidFill>
                        <a:schemeClr val="tx1">
                          <a:lumMod val="75000"/>
                          <a:lumOff val="25000"/>
                        </a:schemeClr>
                      </a:solidFill>
                      <a:effectLst/>
                      <a:latin typeface="Segoe UI" panose="020B0502040204020203" pitchFamily="34" charset="0"/>
                      <a:cs typeface="Segoe UI" panose="020B0502040204020203" pitchFamily="34" charset="0"/>
                    </a:rPr>
                    <a:t>07</a:t>
                  </a:r>
                  <a:endParaRPr lang="en-US" sz="2400" b="1" dirty="0">
                    <a:solidFill>
                      <a:schemeClr val="tx1">
                        <a:lumMod val="75000"/>
                        <a:lumOff val="25000"/>
                      </a:schemeClr>
                    </a:solidFill>
                    <a:latin typeface="Segoe UI" panose="020B0502040204020203" pitchFamily="34" charset="0"/>
                    <a:cs typeface="Segoe UI" panose="020B0502040204020203" pitchFamily="34" charset="0"/>
                  </a:endParaRPr>
                </a:p>
              </p:txBody>
            </p:sp>
          </p:grpSp>
          <p:sp>
            <p:nvSpPr>
              <p:cNvPr id="50" name="TextBox 49">
                <a:extLst>
                  <a:ext uri="{FF2B5EF4-FFF2-40B4-BE49-F238E27FC236}">
                    <a16:creationId xmlns:a16="http://schemas.microsoft.com/office/drawing/2014/main" id="{B5015D23-43A2-0ABF-F9DB-C4C486BA1D02}"/>
                  </a:ext>
                </a:extLst>
              </p:cNvPr>
              <p:cNvSpPr txBox="1"/>
              <p:nvPr/>
            </p:nvSpPr>
            <p:spPr>
              <a:xfrm>
                <a:off x="9440676" y="3897879"/>
                <a:ext cx="2261796" cy="646331"/>
              </a:xfrm>
              <a:prstGeom prst="rect">
                <a:avLst/>
              </a:prstGeom>
              <a:noFill/>
            </p:spPr>
            <p:txBody>
              <a:bodyPr wrap="square">
                <a:spAutoFit/>
              </a:bodyPr>
              <a:lstStyle/>
              <a:p>
                <a:pPr algn="ctr"/>
                <a:r>
                  <a:rPr lang="en-US" b="1" i="0" dirty="0">
                    <a:solidFill>
                      <a:schemeClr val="tx1">
                        <a:lumMod val="75000"/>
                        <a:lumOff val="25000"/>
                      </a:schemeClr>
                    </a:solidFill>
                    <a:effectLst/>
                    <a:latin typeface="Segoe UI" panose="020B0502040204020203" pitchFamily="34" charset="0"/>
                    <a:cs typeface="Segoe UI" panose="020B0502040204020203" pitchFamily="34" charset="0"/>
                  </a:rPr>
                  <a:t>Integration with External Systems</a:t>
                </a:r>
                <a:endParaRPr lang="en-PK"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2" name="TextBox 51">
                <a:extLst>
                  <a:ext uri="{FF2B5EF4-FFF2-40B4-BE49-F238E27FC236}">
                    <a16:creationId xmlns:a16="http://schemas.microsoft.com/office/drawing/2014/main" id="{8BC6792E-759F-8AA5-42AC-460E58281CA4}"/>
                  </a:ext>
                </a:extLst>
              </p:cNvPr>
              <p:cNvSpPr txBox="1"/>
              <p:nvPr/>
            </p:nvSpPr>
            <p:spPr>
              <a:xfrm>
                <a:off x="9543485" y="4510775"/>
                <a:ext cx="2056178" cy="1169551"/>
              </a:xfrm>
              <a:prstGeom prst="rect">
                <a:avLst/>
              </a:prstGeom>
              <a:noFill/>
            </p:spPr>
            <p:txBody>
              <a:bodyPr wrap="square">
                <a:spAutoFit/>
              </a:bodyPr>
              <a:lstStyle/>
              <a:p>
                <a:pPr algn="ctr"/>
                <a:r>
                  <a:rPr lang="en-US" sz="1400" b="0" i="0" dirty="0">
                    <a:solidFill>
                      <a:srgbClr val="374151"/>
                    </a:solidFill>
                    <a:effectLst/>
                    <a:latin typeface="Segoe UI" panose="020B0502040204020203" pitchFamily="34" charset="0"/>
                    <a:cs typeface="Segoe UI" panose="020B0502040204020203" pitchFamily="34" charset="0"/>
                  </a:rPr>
                  <a:t>Chatbot integrates with external systems for tasks, real-time data retrieval using databases, or APIs.</a:t>
                </a:r>
                <a:endParaRPr lang="en-PK" sz="1400" dirty="0">
                  <a:latin typeface="Segoe UI" panose="020B0502040204020203" pitchFamily="34" charset="0"/>
                  <a:cs typeface="Segoe UI" panose="020B0502040204020203" pitchFamily="34" charset="0"/>
                </a:endParaRPr>
              </a:p>
            </p:txBody>
          </p:sp>
        </p:grpSp>
      </p:grpSp>
      <p:cxnSp>
        <p:nvCxnSpPr>
          <p:cNvPr id="2" name="Straight Connector 1">
            <a:extLst>
              <a:ext uri="{FF2B5EF4-FFF2-40B4-BE49-F238E27FC236}">
                <a16:creationId xmlns:a16="http://schemas.microsoft.com/office/drawing/2014/main" id="{8B464DDD-AA59-715F-F4FA-0E4C35D7D795}"/>
              </a:ext>
            </a:extLst>
          </p:cNvPr>
          <p:cNvCxnSpPr>
            <a:cxnSpLocks/>
          </p:cNvCxnSpPr>
          <p:nvPr/>
        </p:nvCxnSpPr>
        <p:spPr>
          <a:xfrm flipH="1">
            <a:off x="5191125" y="1285407"/>
            <a:ext cx="1809750" cy="0"/>
          </a:xfrm>
          <a:prstGeom prst="line">
            <a:avLst/>
          </a:prstGeom>
          <a:ln w="57150" cap="rnd">
            <a:gradFill flip="none" rotWithShape="1">
              <a:gsLst>
                <a:gs pos="100000">
                  <a:srgbClr val="8195AF">
                    <a:alpha val="0"/>
                  </a:srgbClr>
                </a:gs>
                <a:gs pos="0">
                  <a:schemeClr val="accent1"/>
                </a:gs>
                <a:gs pos="59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738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5">
            <a:extLst>
              <a:ext uri="{FF2B5EF4-FFF2-40B4-BE49-F238E27FC236}">
                <a16:creationId xmlns:a16="http://schemas.microsoft.com/office/drawing/2014/main" id="{AD9EF404-107A-42CE-A040-6A3EF6C8C9A8}"/>
              </a:ext>
            </a:extLst>
          </p:cNvPr>
          <p:cNvSpPr/>
          <p:nvPr/>
        </p:nvSpPr>
        <p:spPr>
          <a:xfrm>
            <a:off x="1068064" y="1293342"/>
            <a:ext cx="7449859" cy="3920438"/>
          </a:xfrm>
          <a:prstGeom prst="roundRect">
            <a:avLst>
              <a:gd name="adj" fmla="val 4493"/>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50CE66CB-B21A-4BD4-9E2C-D7DD1F365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3780" y="1322724"/>
            <a:ext cx="6040862" cy="3891055"/>
          </a:xfrm>
          <a:prstGeom prst="rect">
            <a:avLst/>
          </a:prstGeom>
        </p:spPr>
      </p:pic>
      <p:pic>
        <p:nvPicPr>
          <p:cNvPr id="2" name="Picture 1">
            <a:extLst>
              <a:ext uri="{FF2B5EF4-FFF2-40B4-BE49-F238E27FC236}">
                <a16:creationId xmlns:a16="http://schemas.microsoft.com/office/drawing/2014/main" id="{C629613D-CD62-4370-8D43-75D82B66BBA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37" r="1"/>
          <a:stretch/>
        </p:blipFill>
        <p:spPr>
          <a:xfrm>
            <a:off x="5647121" y="1950658"/>
            <a:ext cx="5819948" cy="3429916"/>
          </a:xfrm>
          <a:prstGeom prst="rect">
            <a:avLst/>
          </a:prstGeom>
        </p:spPr>
      </p:pic>
      <p:pic>
        <p:nvPicPr>
          <p:cNvPr id="23" name="Picture Placeholder 22">
            <a:extLst>
              <a:ext uri="{FF2B5EF4-FFF2-40B4-BE49-F238E27FC236}">
                <a16:creationId xmlns:a16="http://schemas.microsoft.com/office/drawing/2014/main" id="{C72E6D5B-8A84-4AE9-90DA-CE318C69BA43}"/>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1208" b="1208"/>
          <a:stretch/>
        </p:blipFill>
        <p:spPr>
          <a:xfrm>
            <a:off x="6359610" y="2141838"/>
            <a:ext cx="4422409" cy="2875907"/>
          </a:xfrm>
        </p:spPr>
      </p:pic>
      <p:grpSp>
        <p:nvGrpSpPr>
          <p:cNvPr id="3" name="Group 2">
            <a:extLst>
              <a:ext uri="{FF2B5EF4-FFF2-40B4-BE49-F238E27FC236}">
                <a16:creationId xmlns:a16="http://schemas.microsoft.com/office/drawing/2014/main" id="{343C5E17-E94E-F0DF-DF77-7A1B0BB68808}"/>
              </a:ext>
            </a:extLst>
          </p:cNvPr>
          <p:cNvGrpSpPr/>
          <p:nvPr/>
        </p:nvGrpSpPr>
        <p:grpSpPr>
          <a:xfrm>
            <a:off x="1204086" y="1764754"/>
            <a:ext cx="4891914" cy="2977615"/>
            <a:chOff x="1204086" y="1578465"/>
            <a:chExt cx="4891914" cy="2977615"/>
          </a:xfrm>
        </p:grpSpPr>
        <p:sp>
          <p:nvSpPr>
            <p:cNvPr id="11" name="TextBox 10">
              <a:extLst>
                <a:ext uri="{FF2B5EF4-FFF2-40B4-BE49-F238E27FC236}">
                  <a16:creationId xmlns:a16="http://schemas.microsoft.com/office/drawing/2014/main" id="{0205080A-C952-4E0B-8A5C-1E913868D197}"/>
                </a:ext>
              </a:extLst>
            </p:cNvPr>
            <p:cNvSpPr txBox="1"/>
            <p:nvPr/>
          </p:nvSpPr>
          <p:spPr>
            <a:xfrm>
              <a:off x="1204086" y="1578465"/>
              <a:ext cx="4443035" cy="1077218"/>
            </a:xfrm>
            <a:prstGeom prst="rect">
              <a:avLst/>
            </a:prstGeom>
            <a:noFill/>
          </p:spPr>
          <p:txBody>
            <a:bodyPr wrap="square">
              <a:spAutoFit/>
            </a:bodyPr>
            <a:lstStyle/>
            <a:p>
              <a:pPr algn="l"/>
              <a:r>
                <a:rPr lang="en-US" sz="3200" b="1" i="0" dirty="0">
                  <a:solidFill>
                    <a:schemeClr val="bg1"/>
                  </a:solidFill>
                  <a:effectLst/>
                  <a:latin typeface="Segoe UI" panose="020B0502040204020203" pitchFamily="34" charset="0"/>
                  <a:cs typeface="Segoe UI" panose="020B0502040204020203" pitchFamily="34" charset="0"/>
                </a:rPr>
                <a:t>Why Were Chatbots Created?</a:t>
              </a:r>
              <a:endParaRPr lang="en-US" sz="3200" b="1" dirty="0">
                <a:solidFill>
                  <a:schemeClr val="bg1"/>
                </a:solidFill>
                <a:latin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88A91B0C-01E0-22B2-82B9-92FFDC875F4D}"/>
                </a:ext>
              </a:extLst>
            </p:cNvPr>
            <p:cNvSpPr txBox="1"/>
            <p:nvPr/>
          </p:nvSpPr>
          <p:spPr>
            <a:xfrm>
              <a:off x="1204086" y="2801754"/>
              <a:ext cx="4891914" cy="1754326"/>
            </a:xfrm>
            <a:prstGeom prst="rect">
              <a:avLst/>
            </a:prstGeom>
            <a:noFill/>
          </p:spPr>
          <p:txBody>
            <a:bodyPr wrap="square">
              <a:spAutoFit/>
            </a:bodyPr>
            <a:lstStyle/>
            <a:p>
              <a:r>
                <a:rPr lang="en-US" b="0" i="0" dirty="0">
                  <a:solidFill>
                    <a:schemeClr val="bg1"/>
                  </a:solidFill>
                  <a:effectLst/>
                  <a:latin typeface="Segoe UI" panose="020B0502040204020203" pitchFamily="34" charset="0"/>
                  <a:cs typeface="Segoe UI" panose="020B0502040204020203" pitchFamily="34" charset="0"/>
                </a:rPr>
                <a:t>Chatbots were created to automate and streamline communication processes, providing a more efficient way for businesses and organizations to interact with users. The development and deployment of chatbots have been driven by several key motivations:</a:t>
              </a:r>
              <a:endParaRPr lang="en-PK" dirty="0">
                <a:solidFill>
                  <a:schemeClr val="bg1"/>
                </a:solidFill>
                <a:latin typeface="Segoe UI" panose="020B0502040204020203" pitchFamily="34" charset="0"/>
                <a:cs typeface="Segoe UI" panose="020B0502040204020203" pitchFamily="34" charset="0"/>
              </a:endParaRPr>
            </a:p>
          </p:txBody>
        </p:sp>
        <p:cxnSp>
          <p:nvCxnSpPr>
            <p:cNvPr id="5" name="Straight Connector 4">
              <a:extLst>
                <a:ext uri="{FF2B5EF4-FFF2-40B4-BE49-F238E27FC236}">
                  <a16:creationId xmlns:a16="http://schemas.microsoft.com/office/drawing/2014/main" id="{BE1CE39D-B8FC-5744-BAAD-2E4F40AFF8AF}"/>
                </a:ext>
              </a:extLst>
            </p:cNvPr>
            <p:cNvCxnSpPr>
              <a:cxnSpLocks/>
            </p:cNvCxnSpPr>
            <p:nvPr/>
          </p:nvCxnSpPr>
          <p:spPr>
            <a:xfrm flipH="1">
              <a:off x="1320383" y="2716317"/>
              <a:ext cx="1809750" cy="0"/>
            </a:xfrm>
            <a:prstGeom prst="line">
              <a:avLst/>
            </a:prstGeom>
            <a:ln w="57150" cap="rnd">
              <a:gradFill flip="none" rotWithShape="1">
                <a:gsLst>
                  <a:gs pos="100000">
                    <a:srgbClr val="8195AF">
                      <a:alpha val="0"/>
                    </a:srgbClr>
                  </a:gs>
                  <a:gs pos="0">
                    <a:schemeClr val="accent1"/>
                  </a:gs>
                  <a:gs pos="59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1468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Placeholder 77">
            <a:extLst>
              <a:ext uri="{FF2B5EF4-FFF2-40B4-BE49-F238E27FC236}">
                <a16:creationId xmlns:a16="http://schemas.microsoft.com/office/drawing/2014/main" id="{32613090-82FB-4632-AB4C-6137D953B92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172" r="28172"/>
          <a:stretch/>
        </p:blipFill>
        <p:spPr>
          <a:xfrm>
            <a:off x="372256" y="738216"/>
            <a:ext cx="4181031" cy="5381569"/>
          </a:xfrm>
        </p:spPr>
      </p:pic>
      <p:sp>
        <p:nvSpPr>
          <p:cNvPr id="76" name="Rectangle: Rounded Corners 75">
            <a:extLst>
              <a:ext uri="{FF2B5EF4-FFF2-40B4-BE49-F238E27FC236}">
                <a16:creationId xmlns:a16="http://schemas.microsoft.com/office/drawing/2014/main" id="{FCF1DD01-DC56-4E4E-B3BF-88C47840BA24}"/>
              </a:ext>
            </a:extLst>
          </p:cNvPr>
          <p:cNvSpPr/>
          <p:nvPr/>
        </p:nvSpPr>
        <p:spPr>
          <a:xfrm>
            <a:off x="384604" y="805271"/>
            <a:ext cx="4181030" cy="5381569"/>
          </a:xfrm>
          <a:prstGeom prst="roundRect">
            <a:avLst>
              <a:gd name="adj" fmla="val 3179"/>
            </a:avLst>
          </a:prstGeom>
          <a:gradFill flip="none" rotWithShape="1">
            <a:gsLst>
              <a:gs pos="45100">
                <a:schemeClr val="tx1">
                  <a:alpha val="89000"/>
                </a:schemeClr>
              </a:gs>
              <a:gs pos="0">
                <a:schemeClr val="tx1">
                  <a:alpha val="78000"/>
                </a:schemeClr>
              </a:gs>
              <a:gs pos="100000">
                <a:schemeClr val="tx1">
                  <a:alpha val="93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3" name="Rectangle: Rounded Corners 2">
            <a:extLst>
              <a:ext uri="{FF2B5EF4-FFF2-40B4-BE49-F238E27FC236}">
                <a16:creationId xmlns:a16="http://schemas.microsoft.com/office/drawing/2014/main" id="{C0A8F412-142B-49A8-8F06-DA5FB124262F}"/>
              </a:ext>
            </a:extLst>
          </p:cNvPr>
          <p:cNvSpPr/>
          <p:nvPr/>
        </p:nvSpPr>
        <p:spPr>
          <a:xfrm>
            <a:off x="4821208" y="1090203"/>
            <a:ext cx="3378411" cy="2237961"/>
          </a:xfrm>
          <a:prstGeom prst="roundRect">
            <a:avLst>
              <a:gd name="adj" fmla="val 9468"/>
            </a:avLst>
          </a:prstGeom>
          <a:solidFill>
            <a:srgbClr val="FFFF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latin typeface="Segoe UI" panose="020B0502040204020203" pitchFamily="34" charset="0"/>
              <a:cs typeface="Segoe UI" panose="020B0502040204020203" pitchFamily="34" charset="0"/>
            </a:endParaRPr>
          </a:p>
        </p:txBody>
      </p:sp>
      <p:sp>
        <p:nvSpPr>
          <p:cNvPr id="4" name="Freeform: Shape 3">
            <a:extLst>
              <a:ext uri="{FF2B5EF4-FFF2-40B4-BE49-F238E27FC236}">
                <a16:creationId xmlns:a16="http://schemas.microsoft.com/office/drawing/2014/main" id="{8CEFD004-5576-4292-B478-8D6B2257E22A}"/>
              </a:ext>
            </a:extLst>
          </p:cNvPr>
          <p:cNvSpPr/>
          <p:nvPr/>
        </p:nvSpPr>
        <p:spPr>
          <a:xfrm>
            <a:off x="5039332" y="993046"/>
            <a:ext cx="255658" cy="472942"/>
          </a:xfrm>
          <a:custGeom>
            <a:avLst/>
            <a:gdLst>
              <a:gd name="connsiteX0" fmla="*/ 27148 w 407194"/>
              <a:gd name="connsiteY0" fmla="*/ 0 h 753268"/>
              <a:gd name="connsiteX1" fmla="*/ 380046 w 407194"/>
              <a:gd name="connsiteY1" fmla="*/ 0 h 753268"/>
              <a:gd name="connsiteX2" fmla="*/ 407194 w 407194"/>
              <a:gd name="connsiteY2" fmla="*/ 27148 h 753268"/>
              <a:gd name="connsiteX3" fmla="*/ 407194 w 407194"/>
              <a:gd name="connsiteY3" fmla="*/ 434182 h 753268"/>
              <a:gd name="connsiteX4" fmla="*/ 407194 w 407194"/>
              <a:gd name="connsiteY4" fmla="*/ 535621 h 753268"/>
              <a:gd name="connsiteX5" fmla="*/ 407194 w 407194"/>
              <a:gd name="connsiteY5" fmla="*/ 617537 h 753268"/>
              <a:gd name="connsiteX6" fmla="*/ 206142 w 407194"/>
              <a:gd name="connsiteY6" fmla="*/ 753268 h 753268"/>
              <a:gd name="connsiteX7" fmla="*/ 0 w 407194"/>
              <a:gd name="connsiteY7" fmla="*/ 617537 h 753268"/>
              <a:gd name="connsiteX8" fmla="*/ 0 w 407194"/>
              <a:gd name="connsiteY8" fmla="*/ 535621 h 753268"/>
              <a:gd name="connsiteX9" fmla="*/ 0 w 407194"/>
              <a:gd name="connsiteY9" fmla="*/ 434182 h 753268"/>
              <a:gd name="connsiteX10" fmla="*/ 0 w 407194"/>
              <a:gd name="connsiteY10" fmla="*/ 27148 h 753268"/>
              <a:gd name="connsiteX11" fmla="*/ 27148 w 407194"/>
              <a:gd name="connsiteY11" fmla="*/ 0 h 75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194" h="753268">
                <a:moveTo>
                  <a:pt x="27148" y="0"/>
                </a:moveTo>
                <a:lnTo>
                  <a:pt x="380046" y="0"/>
                </a:lnTo>
                <a:cubicBezTo>
                  <a:pt x="395039" y="0"/>
                  <a:pt x="407194" y="12155"/>
                  <a:pt x="407194" y="27148"/>
                </a:cubicBezTo>
                <a:lnTo>
                  <a:pt x="407194" y="434182"/>
                </a:lnTo>
                <a:lnTo>
                  <a:pt x="407194" y="535621"/>
                </a:lnTo>
                <a:lnTo>
                  <a:pt x="407194" y="617537"/>
                </a:lnTo>
                <a:lnTo>
                  <a:pt x="206142" y="753268"/>
                </a:lnTo>
                <a:lnTo>
                  <a:pt x="0" y="617537"/>
                </a:lnTo>
                <a:lnTo>
                  <a:pt x="0" y="535621"/>
                </a:lnTo>
                <a:lnTo>
                  <a:pt x="0" y="434182"/>
                </a:lnTo>
                <a:lnTo>
                  <a:pt x="0" y="27148"/>
                </a:lnTo>
                <a:cubicBezTo>
                  <a:pt x="0" y="12155"/>
                  <a:pt x="12155" y="0"/>
                  <a:pt x="271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a:latin typeface="Segoe UI" panose="020B0502040204020203" pitchFamily="34" charset="0"/>
              <a:cs typeface="Segoe UI" panose="020B0502040204020203" pitchFamily="34" charset="0"/>
            </a:endParaRPr>
          </a:p>
        </p:txBody>
      </p:sp>
      <p:sp>
        <p:nvSpPr>
          <p:cNvPr id="5" name="Freeform 2">
            <a:extLst>
              <a:ext uri="{FF2B5EF4-FFF2-40B4-BE49-F238E27FC236}">
                <a16:creationId xmlns:a16="http://schemas.microsoft.com/office/drawing/2014/main" id="{704BF873-F082-429B-A3A0-E998BA53223B}"/>
              </a:ext>
            </a:extLst>
          </p:cNvPr>
          <p:cNvSpPr/>
          <p:nvPr/>
        </p:nvSpPr>
        <p:spPr>
          <a:xfrm rot="10800000">
            <a:off x="5094902" y="1111995"/>
            <a:ext cx="144518" cy="117522"/>
          </a:xfrm>
          <a:custGeom>
            <a:avLst/>
            <a:gdLst/>
            <a:ahLst/>
            <a:cxnLst/>
            <a:rect l="l" t="t" r="r" b="b"/>
            <a:pathLst>
              <a:path w="386209" h="357188">
                <a:moveTo>
                  <a:pt x="353467" y="0"/>
                </a:moveTo>
                <a:lnTo>
                  <a:pt x="386209" y="52090"/>
                </a:lnTo>
                <a:cubicBezTo>
                  <a:pt x="358924" y="63500"/>
                  <a:pt x="338832" y="80492"/>
                  <a:pt x="325933" y="103064"/>
                </a:cubicBezTo>
                <a:cubicBezTo>
                  <a:pt x="313035" y="125636"/>
                  <a:pt x="305842" y="158502"/>
                  <a:pt x="304353" y="201663"/>
                </a:cubicBezTo>
                <a:lnTo>
                  <a:pt x="374303" y="201663"/>
                </a:lnTo>
                <a:lnTo>
                  <a:pt x="374303" y="357188"/>
                </a:lnTo>
                <a:lnTo>
                  <a:pt x="230683" y="357188"/>
                </a:lnTo>
                <a:lnTo>
                  <a:pt x="230683" y="234405"/>
                </a:lnTo>
                <a:cubicBezTo>
                  <a:pt x="230683" y="167928"/>
                  <a:pt x="238621" y="119807"/>
                  <a:pt x="254496" y="90041"/>
                </a:cubicBezTo>
                <a:cubicBezTo>
                  <a:pt x="275332" y="50354"/>
                  <a:pt x="308322" y="20340"/>
                  <a:pt x="353467" y="0"/>
                </a:cubicBezTo>
                <a:close/>
                <a:moveTo>
                  <a:pt x="122783" y="0"/>
                </a:moveTo>
                <a:lnTo>
                  <a:pt x="155525" y="52090"/>
                </a:lnTo>
                <a:cubicBezTo>
                  <a:pt x="128240" y="63500"/>
                  <a:pt x="108148" y="80492"/>
                  <a:pt x="95250" y="103064"/>
                </a:cubicBezTo>
                <a:cubicBezTo>
                  <a:pt x="82351" y="125636"/>
                  <a:pt x="75158" y="158502"/>
                  <a:pt x="73670" y="201663"/>
                </a:cubicBezTo>
                <a:lnTo>
                  <a:pt x="143619" y="201663"/>
                </a:lnTo>
                <a:lnTo>
                  <a:pt x="143619" y="357188"/>
                </a:lnTo>
                <a:lnTo>
                  <a:pt x="0" y="357188"/>
                </a:lnTo>
                <a:lnTo>
                  <a:pt x="0" y="234405"/>
                </a:lnTo>
                <a:cubicBezTo>
                  <a:pt x="0" y="167928"/>
                  <a:pt x="7937" y="119807"/>
                  <a:pt x="23812" y="90041"/>
                </a:cubicBezTo>
                <a:cubicBezTo>
                  <a:pt x="44648" y="50354"/>
                  <a:pt x="77639" y="20340"/>
                  <a:pt x="12278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C31C8C70-AE89-442C-8628-55E757541564}"/>
              </a:ext>
            </a:extLst>
          </p:cNvPr>
          <p:cNvGrpSpPr/>
          <p:nvPr/>
        </p:nvGrpSpPr>
        <p:grpSpPr>
          <a:xfrm>
            <a:off x="5039332" y="3138890"/>
            <a:ext cx="873940" cy="147681"/>
            <a:chOff x="2227588" y="3970122"/>
            <a:chExt cx="1060052" cy="179130"/>
          </a:xfrm>
          <a:gradFill>
            <a:gsLst>
              <a:gs pos="0">
                <a:srgbClr val="06AB9A"/>
              </a:gs>
              <a:gs pos="70000">
                <a:srgbClr val="002060"/>
              </a:gs>
            </a:gsLst>
            <a:lin ang="13500000" scaled="1"/>
          </a:gradFill>
        </p:grpSpPr>
        <p:sp>
          <p:nvSpPr>
            <p:cNvPr id="9" name="Graphic 9">
              <a:extLst>
                <a:ext uri="{FF2B5EF4-FFF2-40B4-BE49-F238E27FC236}">
                  <a16:creationId xmlns:a16="http://schemas.microsoft.com/office/drawing/2014/main" id="{9AB13B9E-51FF-4C03-A6D1-6734771A2DC5}"/>
                </a:ext>
              </a:extLst>
            </p:cNvPr>
            <p:cNvSpPr/>
            <p:nvPr/>
          </p:nvSpPr>
          <p:spPr>
            <a:xfrm>
              <a:off x="2227588" y="3970122"/>
              <a:ext cx="188049" cy="179130"/>
            </a:xfrm>
            <a:custGeom>
              <a:avLst/>
              <a:gdLst>
                <a:gd name="connsiteX0" fmla="*/ 38994 w 188049"/>
                <a:gd name="connsiteY0" fmla="*/ 179131 h 179130"/>
                <a:gd name="connsiteX1" fmla="*/ 34353 w 188049"/>
                <a:gd name="connsiteY1" fmla="*/ 172082 h 179130"/>
                <a:gd name="connsiteX2" fmla="*/ 38175 w 188049"/>
                <a:gd name="connsiteY2" fmla="*/ 159436 h 179130"/>
                <a:gd name="connsiteX3" fmla="*/ 52186 w 188049"/>
                <a:gd name="connsiteY3" fmla="*/ 113405 h 179130"/>
                <a:gd name="connsiteX4" fmla="*/ 51347 w 188049"/>
                <a:gd name="connsiteY4" fmla="*/ 110744 h 179130"/>
                <a:gd name="connsiteX5" fmla="*/ 3464 w 188049"/>
                <a:gd name="connsiteY5" fmla="*/ 74600 h 179130"/>
                <a:gd name="connsiteX6" fmla="*/ 1544 w 188049"/>
                <a:gd name="connsiteY6" fmla="*/ 73069 h 179130"/>
                <a:gd name="connsiteX7" fmla="*/ 3620 w 188049"/>
                <a:gd name="connsiteY7" fmla="*/ 64782 h 179130"/>
                <a:gd name="connsiteX8" fmla="*/ 6234 w 188049"/>
                <a:gd name="connsiteY8" fmla="*/ 64489 h 179130"/>
                <a:gd name="connsiteX9" fmla="*/ 66411 w 188049"/>
                <a:gd name="connsiteY9" fmla="*/ 63339 h 179130"/>
                <a:gd name="connsiteX10" fmla="*/ 69141 w 188049"/>
                <a:gd name="connsiteY10" fmla="*/ 61350 h 179130"/>
                <a:gd name="connsiteX11" fmla="*/ 89081 w 188049"/>
                <a:gd name="connsiteY11" fmla="*/ 4097 h 179130"/>
                <a:gd name="connsiteX12" fmla="*/ 96218 w 188049"/>
                <a:gd name="connsiteY12" fmla="*/ 519 h 179130"/>
                <a:gd name="connsiteX13" fmla="*/ 99084 w 188049"/>
                <a:gd name="connsiteY13" fmla="*/ 4350 h 179130"/>
                <a:gd name="connsiteX14" fmla="*/ 107567 w 188049"/>
                <a:gd name="connsiteY14" fmla="*/ 28823 h 179130"/>
                <a:gd name="connsiteX15" fmla="*/ 119053 w 188049"/>
                <a:gd name="connsiteY15" fmla="*/ 61769 h 179130"/>
                <a:gd name="connsiteX16" fmla="*/ 121412 w 188049"/>
                <a:gd name="connsiteY16" fmla="*/ 63280 h 179130"/>
                <a:gd name="connsiteX17" fmla="*/ 161651 w 188049"/>
                <a:gd name="connsiteY17" fmla="*/ 64021 h 179130"/>
                <a:gd name="connsiteX18" fmla="*/ 182292 w 188049"/>
                <a:gd name="connsiteY18" fmla="*/ 64470 h 179130"/>
                <a:gd name="connsiteX19" fmla="*/ 187791 w 188049"/>
                <a:gd name="connsiteY19" fmla="*/ 67999 h 179130"/>
                <a:gd name="connsiteX20" fmla="*/ 185441 w 188049"/>
                <a:gd name="connsiteY20" fmla="*/ 73917 h 179130"/>
                <a:gd name="connsiteX21" fmla="*/ 137870 w 188049"/>
                <a:gd name="connsiteY21" fmla="*/ 109886 h 179130"/>
                <a:gd name="connsiteX22" fmla="*/ 136271 w 188049"/>
                <a:gd name="connsiteY22" fmla="*/ 114692 h 179130"/>
                <a:gd name="connsiteX23" fmla="*/ 153578 w 188049"/>
                <a:gd name="connsiteY23" fmla="*/ 171692 h 179130"/>
                <a:gd name="connsiteX24" fmla="*/ 150419 w 188049"/>
                <a:gd name="connsiteY24" fmla="*/ 178643 h 179130"/>
                <a:gd name="connsiteX25" fmla="*/ 145622 w 188049"/>
                <a:gd name="connsiteY25" fmla="*/ 177532 h 179130"/>
                <a:gd name="connsiteX26" fmla="*/ 100547 w 188049"/>
                <a:gd name="connsiteY26" fmla="*/ 146244 h 179130"/>
                <a:gd name="connsiteX27" fmla="*/ 95496 w 188049"/>
                <a:gd name="connsiteY27" fmla="*/ 142695 h 179130"/>
                <a:gd name="connsiteX28" fmla="*/ 92571 w 188049"/>
                <a:gd name="connsiteY28" fmla="*/ 142695 h 179130"/>
                <a:gd name="connsiteX29" fmla="*/ 52888 w 188049"/>
                <a:gd name="connsiteY29" fmla="*/ 170297 h 179130"/>
                <a:gd name="connsiteX30" fmla="*/ 42270 w 188049"/>
                <a:gd name="connsiteY30" fmla="*/ 177590 h 179130"/>
                <a:gd name="connsiteX31" fmla="*/ 38994 w 188049"/>
                <a:gd name="connsiteY31" fmla="*/ 179131 h 17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8049" h="179130">
                  <a:moveTo>
                    <a:pt x="38994" y="179131"/>
                  </a:moveTo>
                  <a:cubicBezTo>
                    <a:pt x="35425" y="178790"/>
                    <a:pt x="33310" y="175689"/>
                    <a:pt x="34353" y="172082"/>
                  </a:cubicBezTo>
                  <a:cubicBezTo>
                    <a:pt x="35572" y="167850"/>
                    <a:pt x="36898" y="163648"/>
                    <a:pt x="38175" y="159436"/>
                  </a:cubicBezTo>
                  <a:cubicBezTo>
                    <a:pt x="42845" y="144089"/>
                    <a:pt x="47496" y="128742"/>
                    <a:pt x="52186" y="113405"/>
                  </a:cubicBezTo>
                  <a:cubicBezTo>
                    <a:pt x="52537" y="112255"/>
                    <a:pt x="52391" y="111533"/>
                    <a:pt x="51347" y="110744"/>
                  </a:cubicBezTo>
                  <a:cubicBezTo>
                    <a:pt x="35367" y="98731"/>
                    <a:pt x="19416" y="86661"/>
                    <a:pt x="3464" y="74600"/>
                  </a:cubicBezTo>
                  <a:cubicBezTo>
                    <a:pt x="2821" y="74103"/>
                    <a:pt x="2129"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6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85" y="178273"/>
                    <a:pt x="40096" y="178634"/>
                    <a:pt x="38994" y="179131"/>
                  </a:cubicBezTo>
                  <a:close/>
                </a:path>
              </a:pathLst>
            </a:custGeom>
            <a:grpFill/>
            <a:ln w="971" cap="flat">
              <a:noFill/>
              <a:prstDash val="solid"/>
              <a:miter/>
            </a:ln>
          </p:spPr>
          <p:txBody>
            <a:bodyPr rtlCol="0" anchor="ctr"/>
            <a:lstStyle/>
            <a:p>
              <a:endParaRPr lang="LID4096">
                <a:latin typeface="Segoe UI" panose="020B0502040204020203" pitchFamily="34" charset="0"/>
                <a:cs typeface="Segoe UI" panose="020B0502040204020203" pitchFamily="34" charset="0"/>
              </a:endParaRPr>
            </a:p>
          </p:txBody>
        </p:sp>
        <p:sp>
          <p:nvSpPr>
            <p:cNvPr id="10" name="Graphic 9">
              <a:extLst>
                <a:ext uri="{FF2B5EF4-FFF2-40B4-BE49-F238E27FC236}">
                  <a16:creationId xmlns:a16="http://schemas.microsoft.com/office/drawing/2014/main" id="{421FD6DA-042F-415A-AB20-DD24773EF0F0}"/>
                </a:ext>
              </a:extLst>
            </p:cNvPr>
            <p:cNvSpPr/>
            <p:nvPr/>
          </p:nvSpPr>
          <p:spPr>
            <a:xfrm>
              <a:off x="2445589" y="3970122"/>
              <a:ext cx="188049" cy="179130"/>
            </a:xfrm>
            <a:custGeom>
              <a:avLst/>
              <a:gdLst>
                <a:gd name="connsiteX0" fmla="*/ 39014 w 188049"/>
                <a:gd name="connsiteY0" fmla="*/ 179131 h 179130"/>
                <a:gd name="connsiteX1" fmla="*/ 34372 w 188049"/>
                <a:gd name="connsiteY1" fmla="*/ 172082 h 179130"/>
                <a:gd name="connsiteX2" fmla="*/ 38195 w 188049"/>
                <a:gd name="connsiteY2" fmla="*/ 159436 h 179130"/>
                <a:gd name="connsiteX3" fmla="*/ 52205 w 188049"/>
                <a:gd name="connsiteY3" fmla="*/ 113405 h 179130"/>
                <a:gd name="connsiteX4" fmla="*/ 51367 w 188049"/>
                <a:gd name="connsiteY4" fmla="*/ 110744 h 179130"/>
                <a:gd name="connsiteX5" fmla="*/ 3484 w 188049"/>
                <a:gd name="connsiteY5" fmla="*/ 74600 h 179130"/>
                <a:gd name="connsiteX6" fmla="*/ 1544 w 188049"/>
                <a:gd name="connsiteY6" fmla="*/ 73069 h 179130"/>
                <a:gd name="connsiteX7" fmla="*/ 3620 w 188049"/>
                <a:gd name="connsiteY7" fmla="*/ 64782 h 179130"/>
                <a:gd name="connsiteX8" fmla="*/ 6234 w 188049"/>
                <a:gd name="connsiteY8" fmla="*/ 64489 h 179130"/>
                <a:gd name="connsiteX9" fmla="*/ 66411 w 188049"/>
                <a:gd name="connsiteY9" fmla="*/ 63339 h 179130"/>
                <a:gd name="connsiteX10" fmla="*/ 69141 w 188049"/>
                <a:gd name="connsiteY10" fmla="*/ 61350 h 179130"/>
                <a:gd name="connsiteX11" fmla="*/ 89081 w 188049"/>
                <a:gd name="connsiteY11" fmla="*/ 4097 h 179130"/>
                <a:gd name="connsiteX12" fmla="*/ 96218 w 188049"/>
                <a:gd name="connsiteY12" fmla="*/ 519 h 179130"/>
                <a:gd name="connsiteX13" fmla="*/ 99084 w 188049"/>
                <a:gd name="connsiteY13" fmla="*/ 4350 h 179130"/>
                <a:gd name="connsiteX14" fmla="*/ 107567 w 188049"/>
                <a:gd name="connsiteY14" fmla="*/ 28823 h 179130"/>
                <a:gd name="connsiteX15" fmla="*/ 119052 w 188049"/>
                <a:gd name="connsiteY15" fmla="*/ 61769 h 179130"/>
                <a:gd name="connsiteX16" fmla="*/ 121412 w 188049"/>
                <a:gd name="connsiteY16" fmla="*/ 63280 h 179130"/>
                <a:gd name="connsiteX17" fmla="*/ 161651 w 188049"/>
                <a:gd name="connsiteY17" fmla="*/ 64021 h 179130"/>
                <a:gd name="connsiteX18" fmla="*/ 182292 w 188049"/>
                <a:gd name="connsiteY18" fmla="*/ 64470 h 179130"/>
                <a:gd name="connsiteX19" fmla="*/ 187791 w 188049"/>
                <a:gd name="connsiteY19" fmla="*/ 67999 h 179130"/>
                <a:gd name="connsiteX20" fmla="*/ 185441 w 188049"/>
                <a:gd name="connsiteY20" fmla="*/ 73917 h 179130"/>
                <a:gd name="connsiteX21" fmla="*/ 137870 w 188049"/>
                <a:gd name="connsiteY21" fmla="*/ 109886 h 179130"/>
                <a:gd name="connsiteX22" fmla="*/ 136271 w 188049"/>
                <a:gd name="connsiteY22" fmla="*/ 114692 h 179130"/>
                <a:gd name="connsiteX23" fmla="*/ 153578 w 188049"/>
                <a:gd name="connsiteY23" fmla="*/ 171692 h 179130"/>
                <a:gd name="connsiteX24" fmla="*/ 150419 w 188049"/>
                <a:gd name="connsiteY24" fmla="*/ 178643 h 179130"/>
                <a:gd name="connsiteX25" fmla="*/ 145622 w 188049"/>
                <a:gd name="connsiteY25" fmla="*/ 177532 h 179130"/>
                <a:gd name="connsiteX26" fmla="*/ 100547 w 188049"/>
                <a:gd name="connsiteY26" fmla="*/ 146244 h 179130"/>
                <a:gd name="connsiteX27" fmla="*/ 95496 w 188049"/>
                <a:gd name="connsiteY27" fmla="*/ 142695 h 179130"/>
                <a:gd name="connsiteX28" fmla="*/ 92571 w 188049"/>
                <a:gd name="connsiteY28" fmla="*/ 142695 h 179130"/>
                <a:gd name="connsiteX29" fmla="*/ 52888 w 188049"/>
                <a:gd name="connsiteY29" fmla="*/ 170297 h 179130"/>
                <a:gd name="connsiteX30" fmla="*/ 42270 w 188049"/>
                <a:gd name="connsiteY30" fmla="*/ 177590 h 179130"/>
                <a:gd name="connsiteX31" fmla="*/ 39014 w 188049"/>
                <a:gd name="connsiteY31" fmla="*/ 179131 h 17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8049" h="179130">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8"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2" y="61769"/>
                  </a:cubicBezTo>
                  <a:cubicBezTo>
                    <a:pt x="119501" y="63066"/>
                    <a:pt x="120252" y="63261"/>
                    <a:pt x="121412" y="63280"/>
                  </a:cubicBezTo>
                  <a:cubicBezTo>
                    <a:pt x="134828" y="63514"/>
                    <a:pt x="148235" y="63768"/>
                    <a:pt x="161651" y="64021"/>
                  </a:cubicBezTo>
                  <a:cubicBezTo>
                    <a:pt x="168534"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95" y="178273"/>
                    <a:pt x="40106" y="178634"/>
                    <a:pt x="39014" y="179131"/>
                  </a:cubicBezTo>
                  <a:close/>
                </a:path>
              </a:pathLst>
            </a:custGeom>
            <a:grpFill/>
            <a:ln w="971" cap="flat">
              <a:noFill/>
              <a:prstDash val="solid"/>
              <a:miter/>
            </a:ln>
          </p:spPr>
          <p:txBody>
            <a:bodyPr rtlCol="0" anchor="ctr"/>
            <a:lstStyle/>
            <a:p>
              <a:endParaRPr lang="LID4096">
                <a:latin typeface="Segoe UI" panose="020B0502040204020203" pitchFamily="34" charset="0"/>
                <a:cs typeface="Segoe UI" panose="020B0502040204020203" pitchFamily="34" charset="0"/>
              </a:endParaRPr>
            </a:p>
          </p:txBody>
        </p:sp>
        <p:sp>
          <p:nvSpPr>
            <p:cNvPr id="11" name="Graphic 9">
              <a:extLst>
                <a:ext uri="{FF2B5EF4-FFF2-40B4-BE49-F238E27FC236}">
                  <a16:creationId xmlns:a16="http://schemas.microsoft.com/office/drawing/2014/main" id="{DC28BED7-B0DB-4215-AE60-AF3BB1C9F3A4}"/>
                </a:ext>
              </a:extLst>
            </p:cNvPr>
            <p:cNvSpPr/>
            <p:nvPr/>
          </p:nvSpPr>
          <p:spPr>
            <a:xfrm>
              <a:off x="2663590" y="3970122"/>
              <a:ext cx="188049" cy="179130"/>
            </a:xfrm>
            <a:custGeom>
              <a:avLst/>
              <a:gdLst>
                <a:gd name="connsiteX0" fmla="*/ 39014 w 188049"/>
                <a:gd name="connsiteY0" fmla="*/ 179131 h 179130"/>
                <a:gd name="connsiteX1" fmla="*/ 34372 w 188049"/>
                <a:gd name="connsiteY1" fmla="*/ 172082 h 179130"/>
                <a:gd name="connsiteX2" fmla="*/ 38195 w 188049"/>
                <a:gd name="connsiteY2" fmla="*/ 159436 h 179130"/>
                <a:gd name="connsiteX3" fmla="*/ 52205 w 188049"/>
                <a:gd name="connsiteY3" fmla="*/ 113405 h 179130"/>
                <a:gd name="connsiteX4" fmla="*/ 51367 w 188049"/>
                <a:gd name="connsiteY4" fmla="*/ 110744 h 179130"/>
                <a:gd name="connsiteX5" fmla="*/ 3484 w 188049"/>
                <a:gd name="connsiteY5" fmla="*/ 74600 h 179130"/>
                <a:gd name="connsiteX6" fmla="*/ 1544 w 188049"/>
                <a:gd name="connsiteY6" fmla="*/ 73069 h 179130"/>
                <a:gd name="connsiteX7" fmla="*/ 3620 w 188049"/>
                <a:gd name="connsiteY7" fmla="*/ 64782 h 179130"/>
                <a:gd name="connsiteX8" fmla="*/ 6234 w 188049"/>
                <a:gd name="connsiteY8" fmla="*/ 64489 h 179130"/>
                <a:gd name="connsiteX9" fmla="*/ 66411 w 188049"/>
                <a:gd name="connsiteY9" fmla="*/ 63339 h 179130"/>
                <a:gd name="connsiteX10" fmla="*/ 69141 w 188049"/>
                <a:gd name="connsiteY10" fmla="*/ 61350 h 179130"/>
                <a:gd name="connsiteX11" fmla="*/ 89081 w 188049"/>
                <a:gd name="connsiteY11" fmla="*/ 4097 h 179130"/>
                <a:gd name="connsiteX12" fmla="*/ 96218 w 188049"/>
                <a:gd name="connsiteY12" fmla="*/ 519 h 179130"/>
                <a:gd name="connsiteX13" fmla="*/ 99084 w 188049"/>
                <a:gd name="connsiteY13" fmla="*/ 4350 h 179130"/>
                <a:gd name="connsiteX14" fmla="*/ 107567 w 188049"/>
                <a:gd name="connsiteY14" fmla="*/ 28823 h 179130"/>
                <a:gd name="connsiteX15" fmla="*/ 119053 w 188049"/>
                <a:gd name="connsiteY15" fmla="*/ 61769 h 179130"/>
                <a:gd name="connsiteX16" fmla="*/ 121412 w 188049"/>
                <a:gd name="connsiteY16" fmla="*/ 63280 h 179130"/>
                <a:gd name="connsiteX17" fmla="*/ 161651 w 188049"/>
                <a:gd name="connsiteY17" fmla="*/ 64021 h 179130"/>
                <a:gd name="connsiteX18" fmla="*/ 182292 w 188049"/>
                <a:gd name="connsiteY18" fmla="*/ 64470 h 179130"/>
                <a:gd name="connsiteX19" fmla="*/ 187791 w 188049"/>
                <a:gd name="connsiteY19" fmla="*/ 67999 h 179130"/>
                <a:gd name="connsiteX20" fmla="*/ 185441 w 188049"/>
                <a:gd name="connsiteY20" fmla="*/ 73917 h 179130"/>
                <a:gd name="connsiteX21" fmla="*/ 137870 w 188049"/>
                <a:gd name="connsiteY21" fmla="*/ 109886 h 179130"/>
                <a:gd name="connsiteX22" fmla="*/ 136271 w 188049"/>
                <a:gd name="connsiteY22" fmla="*/ 114692 h 179130"/>
                <a:gd name="connsiteX23" fmla="*/ 153578 w 188049"/>
                <a:gd name="connsiteY23" fmla="*/ 171692 h 179130"/>
                <a:gd name="connsiteX24" fmla="*/ 150419 w 188049"/>
                <a:gd name="connsiteY24" fmla="*/ 178643 h 179130"/>
                <a:gd name="connsiteX25" fmla="*/ 145622 w 188049"/>
                <a:gd name="connsiteY25" fmla="*/ 177532 h 179130"/>
                <a:gd name="connsiteX26" fmla="*/ 100547 w 188049"/>
                <a:gd name="connsiteY26" fmla="*/ 146244 h 179130"/>
                <a:gd name="connsiteX27" fmla="*/ 95496 w 188049"/>
                <a:gd name="connsiteY27" fmla="*/ 142695 h 179130"/>
                <a:gd name="connsiteX28" fmla="*/ 92571 w 188049"/>
                <a:gd name="connsiteY28" fmla="*/ 142695 h 179130"/>
                <a:gd name="connsiteX29" fmla="*/ 52888 w 188049"/>
                <a:gd name="connsiteY29" fmla="*/ 170297 h 179130"/>
                <a:gd name="connsiteX30" fmla="*/ 42270 w 188049"/>
                <a:gd name="connsiteY30" fmla="*/ 177590 h 179130"/>
                <a:gd name="connsiteX31" fmla="*/ 39014 w 188049"/>
                <a:gd name="connsiteY31" fmla="*/ 179131 h 17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8049" h="179130">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8"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4"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305" y="178273"/>
                    <a:pt x="40115" y="178634"/>
                    <a:pt x="39014" y="179131"/>
                  </a:cubicBezTo>
                  <a:close/>
                </a:path>
              </a:pathLst>
            </a:custGeom>
            <a:grpFill/>
            <a:ln w="971" cap="flat">
              <a:noFill/>
              <a:prstDash val="solid"/>
              <a:miter/>
            </a:ln>
          </p:spPr>
          <p:txBody>
            <a:bodyPr rtlCol="0" anchor="ctr"/>
            <a:lstStyle/>
            <a:p>
              <a:endParaRPr lang="LID4096">
                <a:latin typeface="Segoe UI" panose="020B0502040204020203" pitchFamily="34" charset="0"/>
                <a:cs typeface="Segoe UI" panose="020B0502040204020203" pitchFamily="34" charset="0"/>
              </a:endParaRPr>
            </a:p>
          </p:txBody>
        </p:sp>
        <p:sp>
          <p:nvSpPr>
            <p:cNvPr id="12" name="Graphic 9">
              <a:extLst>
                <a:ext uri="{FF2B5EF4-FFF2-40B4-BE49-F238E27FC236}">
                  <a16:creationId xmlns:a16="http://schemas.microsoft.com/office/drawing/2014/main" id="{128AAB6B-8168-4266-806A-CEDFBF0D753F}"/>
                </a:ext>
              </a:extLst>
            </p:cNvPr>
            <p:cNvSpPr/>
            <p:nvPr/>
          </p:nvSpPr>
          <p:spPr>
            <a:xfrm>
              <a:off x="2881591" y="3970122"/>
              <a:ext cx="188049" cy="179130"/>
            </a:xfrm>
            <a:custGeom>
              <a:avLst/>
              <a:gdLst>
                <a:gd name="connsiteX0" fmla="*/ 39014 w 188049"/>
                <a:gd name="connsiteY0" fmla="*/ 179131 h 179130"/>
                <a:gd name="connsiteX1" fmla="*/ 34372 w 188049"/>
                <a:gd name="connsiteY1" fmla="*/ 172082 h 179130"/>
                <a:gd name="connsiteX2" fmla="*/ 38195 w 188049"/>
                <a:gd name="connsiteY2" fmla="*/ 159436 h 179130"/>
                <a:gd name="connsiteX3" fmla="*/ 52205 w 188049"/>
                <a:gd name="connsiteY3" fmla="*/ 113405 h 179130"/>
                <a:gd name="connsiteX4" fmla="*/ 51367 w 188049"/>
                <a:gd name="connsiteY4" fmla="*/ 110744 h 179130"/>
                <a:gd name="connsiteX5" fmla="*/ 3484 w 188049"/>
                <a:gd name="connsiteY5" fmla="*/ 74600 h 179130"/>
                <a:gd name="connsiteX6" fmla="*/ 1544 w 188049"/>
                <a:gd name="connsiteY6" fmla="*/ 73069 h 179130"/>
                <a:gd name="connsiteX7" fmla="*/ 3620 w 188049"/>
                <a:gd name="connsiteY7" fmla="*/ 64782 h 179130"/>
                <a:gd name="connsiteX8" fmla="*/ 6234 w 188049"/>
                <a:gd name="connsiteY8" fmla="*/ 64489 h 179130"/>
                <a:gd name="connsiteX9" fmla="*/ 66411 w 188049"/>
                <a:gd name="connsiteY9" fmla="*/ 63339 h 179130"/>
                <a:gd name="connsiteX10" fmla="*/ 69141 w 188049"/>
                <a:gd name="connsiteY10" fmla="*/ 61350 h 179130"/>
                <a:gd name="connsiteX11" fmla="*/ 89081 w 188049"/>
                <a:gd name="connsiteY11" fmla="*/ 4097 h 179130"/>
                <a:gd name="connsiteX12" fmla="*/ 96218 w 188049"/>
                <a:gd name="connsiteY12" fmla="*/ 519 h 179130"/>
                <a:gd name="connsiteX13" fmla="*/ 99084 w 188049"/>
                <a:gd name="connsiteY13" fmla="*/ 4350 h 179130"/>
                <a:gd name="connsiteX14" fmla="*/ 107567 w 188049"/>
                <a:gd name="connsiteY14" fmla="*/ 28823 h 179130"/>
                <a:gd name="connsiteX15" fmla="*/ 119053 w 188049"/>
                <a:gd name="connsiteY15" fmla="*/ 61769 h 179130"/>
                <a:gd name="connsiteX16" fmla="*/ 121412 w 188049"/>
                <a:gd name="connsiteY16" fmla="*/ 63280 h 179130"/>
                <a:gd name="connsiteX17" fmla="*/ 161651 w 188049"/>
                <a:gd name="connsiteY17" fmla="*/ 64021 h 179130"/>
                <a:gd name="connsiteX18" fmla="*/ 182292 w 188049"/>
                <a:gd name="connsiteY18" fmla="*/ 64470 h 179130"/>
                <a:gd name="connsiteX19" fmla="*/ 187791 w 188049"/>
                <a:gd name="connsiteY19" fmla="*/ 67999 h 179130"/>
                <a:gd name="connsiteX20" fmla="*/ 185441 w 188049"/>
                <a:gd name="connsiteY20" fmla="*/ 73917 h 179130"/>
                <a:gd name="connsiteX21" fmla="*/ 137870 w 188049"/>
                <a:gd name="connsiteY21" fmla="*/ 109886 h 179130"/>
                <a:gd name="connsiteX22" fmla="*/ 136271 w 188049"/>
                <a:gd name="connsiteY22" fmla="*/ 114692 h 179130"/>
                <a:gd name="connsiteX23" fmla="*/ 153578 w 188049"/>
                <a:gd name="connsiteY23" fmla="*/ 171692 h 179130"/>
                <a:gd name="connsiteX24" fmla="*/ 150419 w 188049"/>
                <a:gd name="connsiteY24" fmla="*/ 178643 h 179130"/>
                <a:gd name="connsiteX25" fmla="*/ 145622 w 188049"/>
                <a:gd name="connsiteY25" fmla="*/ 177532 h 179130"/>
                <a:gd name="connsiteX26" fmla="*/ 100547 w 188049"/>
                <a:gd name="connsiteY26" fmla="*/ 146244 h 179130"/>
                <a:gd name="connsiteX27" fmla="*/ 95496 w 188049"/>
                <a:gd name="connsiteY27" fmla="*/ 142695 h 179130"/>
                <a:gd name="connsiteX28" fmla="*/ 92571 w 188049"/>
                <a:gd name="connsiteY28" fmla="*/ 142695 h 179130"/>
                <a:gd name="connsiteX29" fmla="*/ 52888 w 188049"/>
                <a:gd name="connsiteY29" fmla="*/ 170297 h 179130"/>
                <a:gd name="connsiteX30" fmla="*/ 42270 w 188049"/>
                <a:gd name="connsiteY30" fmla="*/ 177590 h 179130"/>
                <a:gd name="connsiteX31" fmla="*/ 39014 w 188049"/>
                <a:gd name="connsiteY31" fmla="*/ 179131 h 17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8049" h="179130">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9"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4"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95" y="178273"/>
                    <a:pt x="40106" y="178634"/>
                    <a:pt x="39014" y="179131"/>
                  </a:cubicBezTo>
                  <a:close/>
                </a:path>
              </a:pathLst>
            </a:custGeom>
            <a:grpFill/>
            <a:ln w="971" cap="flat">
              <a:noFill/>
              <a:prstDash val="solid"/>
              <a:miter/>
            </a:ln>
          </p:spPr>
          <p:txBody>
            <a:bodyPr rtlCol="0" anchor="ctr"/>
            <a:lstStyle/>
            <a:p>
              <a:endParaRPr lang="LID4096">
                <a:latin typeface="Segoe UI" panose="020B0502040204020203" pitchFamily="34" charset="0"/>
                <a:cs typeface="Segoe UI" panose="020B0502040204020203" pitchFamily="34" charset="0"/>
              </a:endParaRPr>
            </a:p>
          </p:txBody>
        </p:sp>
        <p:sp>
          <p:nvSpPr>
            <p:cNvPr id="13" name="Graphic 9">
              <a:extLst>
                <a:ext uri="{FF2B5EF4-FFF2-40B4-BE49-F238E27FC236}">
                  <a16:creationId xmlns:a16="http://schemas.microsoft.com/office/drawing/2014/main" id="{7D182E2D-3326-42E7-9822-63B2217E63D2}"/>
                </a:ext>
              </a:extLst>
            </p:cNvPr>
            <p:cNvSpPr/>
            <p:nvPr/>
          </p:nvSpPr>
          <p:spPr>
            <a:xfrm>
              <a:off x="3099591" y="3970122"/>
              <a:ext cx="188049" cy="179130"/>
            </a:xfrm>
            <a:custGeom>
              <a:avLst/>
              <a:gdLst>
                <a:gd name="connsiteX0" fmla="*/ 39014 w 188049"/>
                <a:gd name="connsiteY0" fmla="*/ 179131 h 179130"/>
                <a:gd name="connsiteX1" fmla="*/ 34372 w 188049"/>
                <a:gd name="connsiteY1" fmla="*/ 172082 h 179130"/>
                <a:gd name="connsiteX2" fmla="*/ 38194 w 188049"/>
                <a:gd name="connsiteY2" fmla="*/ 159436 h 179130"/>
                <a:gd name="connsiteX3" fmla="*/ 52205 w 188049"/>
                <a:gd name="connsiteY3" fmla="*/ 113405 h 179130"/>
                <a:gd name="connsiteX4" fmla="*/ 51367 w 188049"/>
                <a:gd name="connsiteY4" fmla="*/ 110744 h 179130"/>
                <a:gd name="connsiteX5" fmla="*/ 3484 w 188049"/>
                <a:gd name="connsiteY5" fmla="*/ 74600 h 179130"/>
                <a:gd name="connsiteX6" fmla="*/ 1544 w 188049"/>
                <a:gd name="connsiteY6" fmla="*/ 73069 h 179130"/>
                <a:gd name="connsiteX7" fmla="*/ 3621 w 188049"/>
                <a:gd name="connsiteY7" fmla="*/ 64782 h 179130"/>
                <a:gd name="connsiteX8" fmla="*/ 6234 w 188049"/>
                <a:gd name="connsiteY8" fmla="*/ 64489 h 179130"/>
                <a:gd name="connsiteX9" fmla="*/ 66411 w 188049"/>
                <a:gd name="connsiteY9" fmla="*/ 63339 h 179130"/>
                <a:gd name="connsiteX10" fmla="*/ 69141 w 188049"/>
                <a:gd name="connsiteY10" fmla="*/ 61350 h 179130"/>
                <a:gd name="connsiteX11" fmla="*/ 89081 w 188049"/>
                <a:gd name="connsiteY11" fmla="*/ 4097 h 179130"/>
                <a:gd name="connsiteX12" fmla="*/ 96218 w 188049"/>
                <a:gd name="connsiteY12" fmla="*/ 519 h 179130"/>
                <a:gd name="connsiteX13" fmla="*/ 99084 w 188049"/>
                <a:gd name="connsiteY13" fmla="*/ 4350 h 179130"/>
                <a:gd name="connsiteX14" fmla="*/ 107567 w 188049"/>
                <a:gd name="connsiteY14" fmla="*/ 28823 h 179130"/>
                <a:gd name="connsiteX15" fmla="*/ 119052 w 188049"/>
                <a:gd name="connsiteY15" fmla="*/ 61769 h 179130"/>
                <a:gd name="connsiteX16" fmla="*/ 121412 w 188049"/>
                <a:gd name="connsiteY16" fmla="*/ 63280 h 179130"/>
                <a:gd name="connsiteX17" fmla="*/ 161651 w 188049"/>
                <a:gd name="connsiteY17" fmla="*/ 64021 h 179130"/>
                <a:gd name="connsiteX18" fmla="*/ 182292 w 188049"/>
                <a:gd name="connsiteY18" fmla="*/ 64470 h 179130"/>
                <a:gd name="connsiteX19" fmla="*/ 187791 w 188049"/>
                <a:gd name="connsiteY19" fmla="*/ 67999 h 179130"/>
                <a:gd name="connsiteX20" fmla="*/ 185441 w 188049"/>
                <a:gd name="connsiteY20" fmla="*/ 73917 h 179130"/>
                <a:gd name="connsiteX21" fmla="*/ 137870 w 188049"/>
                <a:gd name="connsiteY21" fmla="*/ 109886 h 179130"/>
                <a:gd name="connsiteX22" fmla="*/ 136271 w 188049"/>
                <a:gd name="connsiteY22" fmla="*/ 114692 h 179130"/>
                <a:gd name="connsiteX23" fmla="*/ 153578 w 188049"/>
                <a:gd name="connsiteY23" fmla="*/ 171692 h 179130"/>
                <a:gd name="connsiteX24" fmla="*/ 150419 w 188049"/>
                <a:gd name="connsiteY24" fmla="*/ 178643 h 179130"/>
                <a:gd name="connsiteX25" fmla="*/ 145622 w 188049"/>
                <a:gd name="connsiteY25" fmla="*/ 177532 h 179130"/>
                <a:gd name="connsiteX26" fmla="*/ 100547 w 188049"/>
                <a:gd name="connsiteY26" fmla="*/ 146244 h 179130"/>
                <a:gd name="connsiteX27" fmla="*/ 95496 w 188049"/>
                <a:gd name="connsiteY27" fmla="*/ 142695 h 179130"/>
                <a:gd name="connsiteX28" fmla="*/ 92571 w 188049"/>
                <a:gd name="connsiteY28" fmla="*/ 142695 h 179130"/>
                <a:gd name="connsiteX29" fmla="*/ 52888 w 188049"/>
                <a:gd name="connsiteY29" fmla="*/ 170297 h 179130"/>
                <a:gd name="connsiteX30" fmla="*/ 42270 w 188049"/>
                <a:gd name="connsiteY30" fmla="*/ 177590 h 179130"/>
                <a:gd name="connsiteX31" fmla="*/ 39014 w 188049"/>
                <a:gd name="connsiteY31" fmla="*/ 179131 h 17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8049" h="179130">
                  <a:moveTo>
                    <a:pt x="39014" y="179131"/>
                  </a:moveTo>
                  <a:cubicBezTo>
                    <a:pt x="35445" y="178790"/>
                    <a:pt x="33329" y="175689"/>
                    <a:pt x="34372" y="172082"/>
                  </a:cubicBezTo>
                  <a:cubicBezTo>
                    <a:pt x="35591" y="167850"/>
                    <a:pt x="36917" y="163648"/>
                    <a:pt x="38194" y="159436"/>
                  </a:cubicBezTo>
                  <a:cubicBezTo>
                    <a:pt x="42865" y="144089"/>
                    <a:pt x="47516" y="128742"/>
                    <a:pt x="52205" y="113405"/>
                  </a:cubicBezTo>
                  <a:cubicBezTo>
                    <a:pt x="52557" y="112255"/>
                    <a:pt x="52410" y="111533"/>
                    <a:pt x="51367" y="110744"/>
                  </a:cubicBezTo>
                  <a:cubicBezTo>
                    <a:pt x="35386" y="98731"/>
                    <a:pt x="19435" y="86661"/>
                    <a:pt x="3484" y="74600"/>
                  </a:cubicBezTo>
                  <a:cubicBezTo>
                    <a:pt x="2831" y="74103"/>
                    <a:pt x="2138" y="73635"/>
                    <a:pt x="1544" y="73069"/>
                  </a:cubicBezTo>
                  <a:cubicBezTo>
                    <a:pt x="-1235" y="70398"/>
                    <a:pt x="-94" y="65805"/>
                    <a:pt x="3621"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2" y="61769"/>
                  </a:cubicBezTo>
                  <a:cubicBezTo>
                    <a:pt x="119501" y="63066"/>
                    <a:pt x="120252" y="63261"/>
                    <a:pt x="121412" y="63280"/>
                  </a:cubicBezTo>
                  <a:cubicBezTo>
                    <a:pt x="134828" y="63514"/>
                    <a:pt x="148235" y="63768"/>
                    <a:pt x="161651" y="64021"/>
                  </a:cubicBezTo>
                  <a:cubicBezTo>
                    <a:pt x="168534"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3"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305" y="178273"/>
                    <a:pt x="40115" y="178634"/>
                    <a:pt x="39014" y="179131"/>
                  </a:cubicBezTo>
                  <a:close/>
                </a:path>
              </a:pathLst>
            </a:custGeom>
            <a:grpFill/>
            <a:ln w="971" cap="flat">
              <a:noFill/>
              <a:prstDash val="solid"/>
              <a:miter/>
            </a:ln>
          </p:spPr>
          <p:txBody>
            <a:bodyPr rtlCol="0" anchor="ctr"/>
            <a:lstStyle/>
            <a:p>
              <a:endParaRPr lang="LID4096">
                <a:latin typeface="Segoe UI" panose="020B0502040204020203" pitchFamily="34" charset="0"/>
                <a:cs typeface="Segoe UI" panose="020B0502040204020203" pitchFamily="34" charset="0"/>
              </a:endParaRPr>
            </a:p>
          </p:txBody>
        </p:sp>
      </p:grpSp>
      <p:sp>
        <p:nvSpPr>
          <p:cNvPr id="42" name="Rectangle: Rounded Corners 41">
            <a:extLst>
              <a:ext uri="{FF2B5EF4-FFF2-40B4-BE49-F238E27FC236}">
                <a16:creationId xmlns:a16="http://schemas.microsoft.com/office/drawing/2014/main" id="{DDFAA262-409D-346A-B398-CB072AE05EE5}"/>
              </a:ext>
            </a:extLst>
          </p:cNvPr>
          <p:cNvSpPr/>
          <p:nvPr/>
        </p:nvSpPr>
        <p:spPr>
          <a:xfrm>
            <a:off x="8417743" y="1090203"/>
            <a:ext cx="3378411" cy="2237961"/>
          </a:xfrm>
          <a:prstGeom prst="roundRect">
            <a:avLst>
              <a:gd name="adj" fmla="val 9468"/>
            </a:avLst>
          </a:prstGeom>
          <a:solidFill>
            <a:srgbClr val="FFFF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latin typeface="Segoe UI" panose="020B0502040204020203" pitchFamily="34" charset="0"/>
              <a:cs typeface="Segoe UI" panose="020B0502040204020203" pitchFamily="34" charset="0"/>
            </a:endParaRPr>
          </a:p>
        </p:txBody>
      </p:sp>
      <p:sp>
        <p:nvSpPr>
          <p:cNvPr id="43" name="Freeform: Shape 42">
            <a:extLst>
              <a:ext uri="{FF2B5EF4-FFF2-40B4-BE49-F238E27FC236}">
                <a16:creationId xmlns:a16="http://schemas.microsoft.com/office/drawing/2014/main" id="{C88FC87F-FC1A-A701-31B1-D244712F986D}"/>
              </a:ext>
            </a:extLst>
          </p:cNvPr>
          <p:cNvSpPr/>
          <p:nvPr/>
        </p:nvSpPr>
        <p:spPr>
          <a:xfrm>
            <a:off x="8635867" y="993046"/>
            <a:ext cx="255658" cy="472942"/>
          </a:xfrm>
          <a:custGeom>
            <a:avLst/>
            <a:gdLst>
              <a:gd name="connsiteX0" fmla="*/ 27148 w 407194"/>
              <a:gd name="connsiteY0" fmla="*/ 0 h 753268"/>
              <a:gd name="connsiteX1" fmla="*/ 380046 w 407194"/>
              <a:gd name="connsiteY1" fmla="*/ 0 h 753268"/>
              <a:gd name="connsiteX2" fmla="*/ 407194 w 407194"/>
              <a:gd name="connsiteY2" fmla="*/ 27148 h 753268"/>
              <a:gd name="connsiteX3" fmla="*/ 407194 w 407194"/>
              <a:gd name="connsiteY3" fmla="*/ 434182 h 753268"/>
              <a:gd name="connsiteX4" fmla="*/ 407194 w 407194"/>
              <a:gd name="connsiteY4" fmla="*/ 535621 h 753268"/>
              <a:gd name="connsiteX5" fmla="*/ 407194 w 407194"/>
              <a:gd name="connsiteY5" fmla="*/ 617537 h 753268"/>
              <a:gd name="connsiteX6" fmla="*/ 206142 w 407194"/>
              <a:gd name="connsiteY6" fmla="*/ 753268 h 753268"/>
              <a:gd name="connsiteX7" fmla="*/ 0 w 407194"/>
              <a:gd name="connsiteY7" fmla="*/ 617537 h 753268"/>
              <a:gd name="connsiteX8" fmla="*/ 0 w 407194"/>
              <a:gd name="connsiteY8" fmla="*/ 535621 h 753268"/>
              <a:gd name="connsiteX9" fmla="*/ 0 w 407194"/>
              <a:gd name="connsiteY9" fmla="*/ 434182 h 753268"/>
              <a:gd name="connsiteX10" fmla="*/ 0 w 407194"/>
              <a:gd name="connsiteY10" fmla="*/ 27148 h 753268"/>
              <a:gd name="connsiteX11" fmla="*/ 27148 w 407194"/>
              <a:gd name="connsiteY11" fmla="*/ 0 h 75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194" h="753268">
                <a:moveTo>
                  <a:pt x="27148" y="0"/>
                </a:moveTo>
                <a:lnTo>
                  <a:pt x="380046" y="0"/>
                </a:lnTo>
                <a:cubicBezTo>
                  <a:pt x="395039" y="0"/>
                  <a:pt x="407194" y="12155"/>
                  <a:pt x="407194" y="27148"/>
                </a:cubicBezTo>
                <a:lnTo>
                  <a:pt x="407194" y="434182"/>
                </a:lnTo>
                <a:lnTo>
                  <a:pt x="407194" y="535621"/>
                </a:lnTo>
                <a:lnTo>
                  <a:pt x="407194" y="617537"/>
                </a:lnTo>
                <a:lnTo>
                  <a:pt x="206142" y="753268"/>
                </a:lnTo>
                <a:lnTo>
                  <a:pt x="0" y="617537"/>
                </a:lnTo>
                <a:lnTo>
                  <a:pt x="0" y="535621"/>
                </a:lnTo>
                <a:lnTo>
                  <a:pt x="0" y="434182"/>
                </a:lnTo>
                <a:lnTo>
                  <a:pt x="0" y="27148"/>
                </a:lnTo>
                <a:cubicBezTo>
                  <a:pt x="0" y="12155"/>
                  <a:pt x="12155" y="0"/>
                  <a:pt x="27148" y="0"/>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a:latin typeface="Segoe UI" panose="020B0502040204020203" pitchFamily="34" charset="0"/>
              <a:cs typeface="Segoe UI" panose="020B0502040204020203" pitchFamily="34" charset="0"/>
            </a:endParaRPr>
          </a:p>
        </p:txBody>
      </p:sp>
      <p:sp>
        <p:nvSpPr>
          <p:cNvPr id="48" name="Freeform 2">
            <a:extLst>
              <a:ext uri="{FF2B5EF4-FFF2-40B4-BE49-F238E27FC236}">
                <a16:creationId xmlns:a16="http://schemas.microsoft.com/office/drawing/2014/main" id="{1EC0CB06-EADC-B840-34D8-5E476D04870A}"/>
              </a:ext>
            </a:extLst>
          </p:cNvPr>
          <p:cNvSpPr/>
          <p:nvPr/>
        </p:nvSpPr>
        <p:spPr>
          <a:xfrm rot="10800000">
            <a:off x="8691437" y="1111995"/>
            <a:ext cx="144518" cy="117522"/>
          </a:xfrm>
          <a:custGeom>
            <a:avLst/>
            <a:gdLst/>
            <a:ahLst/>
            <a:cxnLst/>
            <a:rect l="l" t="t" r="r" b="b"/>
            <a:pathLst>
              <a:path w="386209" h="357188">
                <a:moveTo>
                  <a:pt x="353467" y="0"/>
                </a:moveTo>
                <a:lnTo>
                  <a:pt x="386209" y="52090"/>
                </a:lnTo>
                <a:cubicBezTo>
                  <a:pt x="358924" y="63500"/>
                  <a:pt x="338832" y="80492"/>
                  <a:pt x="325933" y="103064"/>
                </a:cubicBezTo>
                <a:cubicBezTo>
                  <a:pt x="313035" y="125636"/>
                  <a:pt x="305842" y="158502"/>
                  <a:pt x="304353" y="201663"/>
                </a:cubicBezTo>
                <a:lnTo>
                  <a:pt x="374303" y="201663"/>
                </a:lnTo>
                <a:lnTo>
                  <a:pt x="374303" y="357188"/>
                </a:lnTo>
                <a:lnTo>
                  <a:pt x="230683" y="357188"/>
                </a:lnTo>
                <a:lnTo>
                  <a:pt x="230683" y="234405"/>
                </a:lnTo>
                <a:cubicBezTo>
                  <a:pt x="230683" y="167928"/>
                  <a:pt x="238621" y="119807"/>
                  <a:pt x="254496" y="90041"/>
                </a:cubicBezTo>
                <a:cubicBezTo>
                  <a:pt x="275332" y="50354"/>
                  <a:pt x="308322" y="20340"/>
                  <a:pt x="353467" y="0"/>
                </a:cubicBezTo>
                <a:close/>
                <a:moveTo>
                  <a:pt x="122783" y="0"/>
                </a:moveTo>
                <a:lnTo>
                  <a:pt x="155525" y="52090"/>
                </a:lnTo>
                <a:cubicBezTo>
                  <a:pt x="128240" y="63500"/>
                  <a:pt x="108148" y="80492"/>
                  <a:pt x="95250" y="103064"/>
                </a:cubicBezTo>
                <a:cubicBezTo>
                  <a:pt x="82351" y="125636"/>
                  <a:pt x="75158" y="158502"/>
                  <a:pt x="73670" y="201663"/>
                </a:cubicBezTo>
                <a:lnTo>
                  <a:pt x="143619" y="201663"/>
                </a:lnTo>
                <a:lnTo>
                  <a:pt x="143619" y="357188"/>
                </a:lnTo>
                <a:lnTo>
                  <a:pt x="0" y="357188"/>
                </a:lnTo>
                <a:lnTo>
                  <a:pt x="0" y="234405"/>
                </a:lnTo>
                <a:cubicBezTo>
                  <a:pt x="0" y="167928"/>
                  <a:pt x="7937" y="119807"/>
                  <a:pt x="23812" y="90041"/>
                </a:cubicBezTo>
                <a:cubicBezTo>
                  <a:pt x="44648" y="50354"/>
                  <a:pt x="77639" y="20340"/>
                  <a:pt x="12278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Segoe UI" panose="020B0502040204020203" pitchFamily="34" charset="0"/>
              <a:cs typeface="Segoe UI" panose="020B0502040204020203" pitchFamily="34" charset="0"/>
            </a:endParaRPr>
          </a:p>
        </p:txBody>
      </p:sp>
      <p:grpSp>
        <p:nvGrpSpPr>
          <p:cNvPr id="58" name="Group 57">
            <a:extLst>
              <a:ext uri="{FF2B5EF4-FFF2-40B4-BE49-F238E27FC236}">
                <a16:creationId xmlns:a16="http://schemas.microsoft.com/office/drawing/2014/main" id="{36C74FE2-9545-9BAB-D97C-4EE63F3119BE}"/>
              </a:ext>
            </a:extLst>
          </p:cNvPr>
          <p:cNvGrpSpPr/>
          <p:nvPr/>
        </p:nvGrpSpPr>
        <p:grpSpPr>
          <a:xfrm>
            <a:off x="8635867" y="3138890"/>
            <a:ext cx="873940" cy="147681"/>
            <a:chOff x="2227588" y="3970122"/>
            <a:chExt cx="1060052" cy="179130"/>
          </a:xfrm>
          <a:gradFill>
            <a:gsLst>
              <a:gs pos="0">
                <a:srgbClr val="06AB9A"/>
              </a:gs>
              <a:gs pos="70000">
                <a:srgbClr val="002060"/>
              </a:gs>
            </a:gsLst>
            <a:lin ang="13500000" scaled="1"/>
          </a:gradFill>
        </p:grpSpPr>
        <p:sp>
          <p:nvSpPr>
            <p:cNvPr id="67" name="Graphic 9">
              <a:extLst>
                <a:ext uri="{FF2B5EF4-FFF2-40B4-BE49-F238E27FC236}">
                  <a16:creationId xmlns:a16="http://schemas.microsoft.com/office/drawing/2014/main" id="{A3FE2935-BAF6-92C0-D31E-BBAF8203F08A}"/>
                </a:ext>
              </a:extLst>
            </p:cNvPr>
            <p:cNvSpPr/>
            <p:nvPr/>
          </p:nvSpPr>
          <p:spPr>
            <a:xfrm>
              <a:off x="2227588" y="3970122"/>
              <a:ext cx="188049" cy="179130"/>
            </a:xfrm>
            <a:custGeom>
              <a:avLst/>
              <a:gdLst>
                <a:gd name="connsiteX0" fmla="*/ 38994 w 188049"/>
                <a:gd name="connsiteY0" fmla="*/ 179131 h 179130"/>
                <a:gd name="connsiteX1" fmla="*/ 34353 w 188049"/>
                <a:gd name="connsiteY1" fmla="*/ 172082 h 179130"/>
                <a:gd name="connsiteX2" fmla="*/ 38175 w 188049"/>
                <a:gd name="connsiteY2" fmla="*/ 159436 h 179130"/>
                <a:gd name="connsiteX3" fmla="*/ 52186 w 188049"/>
                <a:gd name="connsiteY3" fmla="*/ 113405 h 179130"/>
                <a:gd name="connsiteX4" fmla="*/ 51347 w 188049"/>
                <a:gd name="connsiteY4" fmla="*/ 110744 h 179130"/>
                <a:gd name="connsiteX5" fmla="*/ 3464 w 188049"/>
                <a:gd name="connsiteY5" fmla="*/ 74600 h 179130"/>
                <a:gd name="connsiteX6" fmla="*/ 1544 w 188049"/>
                <a:gd name="connsiteY6" fmla="*/ 73069 h 179130"/>
                <a:gd name="connsiteX7" fmla="*/ 3620 w 188049"/>
                <a:gd name="connsiteY7" fmla="*/ 64782 h 179130"/>
                <a:gd name="connsiteX8" fmla="*/ 6234 w 188049"/>
                <a:gd name="connsiteY8" fmla="*/ 64489 h 179130"/>
                <a:gd name="connsiteX9" fmla="*/ 66411 w 188049"/>
                <a:gd name="connsiteY9" fmla="*/ 63339 h 179130"/>
                <a:gd name="connsiteX10" fmla="*/ 69141 w 188049"/>
                <a:gd name="connsiteY10" fmla="*/ 61350 h 179130"/>
                <a:gd name="connsiteX11" fmla="*/ 89081 w 188049"/>
                <a:gd name="connsiteY11" fmla="*/ 4097 h 179130"/>
                <a:gd name="connsiteX12" fmla="*/ 96218 w 188049"/>
                <a:gd name="connsiteY12" fmla="*/ 519 h 179130"/>
                <a:gd name="connsiteX13" fmla="*/ 99084 w 188049"/>
                <a:gd name="connsiteY13" fmla="*/ 4350 h 179130"/>
                <a:gd name="connsiteX14" fmla="*/ 107567 w 188049"/>
                <a:gd name="connsiteY14" fmla="*/ 28823 h 179130"/>
                <a:gd name="connsiteX15" fmla="*/ 119053 w 188049"/>
                <a:gd name="connsiteY15" fmla="*/ 61769 h 179130"/>
                <a:gd name="connsiteX16" fmla="*/ 121412 w 188049"/>
                <a:gd name="connsiteY16" fmla="*/ 63280 h 179130"/>
                <a:gd name="connsiteX17" fmla="*/ 161651 w 188049"/>
                <a:gd name="connsiteY17" fmla="*/ 64021 h 179130"/>
                <a:gd name="connsiteX18" fmla="*/ 182292 w 188049"/>
                <a:gd name="connsiteY18" fmla="*/ 64470 h 179130"/>
                <a:gd name="connsiteX19" fmla="*/ 187791 w 188049"/>
                <a:gd name="connsiteY19" fmla="*/ 67999 h 179130"/>
                <a:gd name="connsiteX20" fmla="*/ 185441 w 188049"/>
                <a:gd name="connsiteY20" fmla="*/ 73917 h 179130"/>
                <a:gd name="connsiteX21" fmla="*/ 137870 w 188049"/>
                <a:gd name="connsiteY21" fmla="*/ 109886 h 179130"/>
                <a:gd name="connsiteX22" fmla="*/ 136271 w 188049"/>
                <a:gd name="connsiteY22" fmla="*/ 114692 h 179130"/>
                <a:gd name="connsiteX23" fmla="*/ 153578 w 188049"/>
                <a:gd name="connsiteY23" fmla="*/ 171692 h 179130"/>
                <a:gd name="connsiteX24" fmla="*/ 150419 w 188049"/>
                <a:gd name="connsiteY24" fmla="*/ 178643 h 179130"/>
                <a:gd name="connsiteX25" fmla="*/ 145622 w 188049"/>
                <a:gd name="connsiteY25" fmla="*/ 177532 h 179130"/>
                <a:gd name="connsiteX26" fmla="*/ 100547 w 188049"/>
                <a:gd name="connsiteY26" fmla="*/ 146244 h 179130"/>
                <a:gd name="connsiteX27" fmla="*/ 95496 w 188049"/>
                <a:gd name="connsiteY27" fmla="*/ 142695 h 179130"/>
                <a:gd name="connsiteX28" fmla="*/ 92571 w 188049"/>
                <a:gd name="connsiteY28" fmla="*/ 142695 h 179130"/>
                <a:gd name="connsiteX29" fmla="*/ 52888 w 188049"/>
                <a:gd name="connsiteY29" fmla="*/ 170297 h 179130"/>
                <a:gd name="connsiteX30" fmla="*/ 42270 w 188049"/>
                <a:gd name="connsiteY30" fmla="*/ 177590 h 179130"/>
                <a:gd name="connsiteX31" fmla="*/ 38994 w 188049"/>
                <a:gd name="connsiteY31" fmla="*/ 179131 h 17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8049" h="179130">
                  <a:moveTo>
                    <a:pt x="38994" y="179131"/>
                  </a:moveTo>
                  <a:cubicBezTo>
                    <a:pt x="35425" y="178790"/>
                    <a:pt x="33310" y="175689"/>
                    <a:pt x="34353" y="172082"/>
                  </a:cubicBezTo>
                  <a:cubicBezTo>
                    <a:pt x="35572" y="167850"/>
                    <a:pt x="36898" y="163648"/>
                    <a:pt x="38175" y="159436"/>
                  </a:cubicBezTo>
                  <a:cubicBezTo>
                    <a:pt x="42845" y="144089"/>
                    <a:pt x="47496" y="128742"/>
                    <a:pt x="52186" y="113405"/>
                  </a:cubicBezTo>
                  <a:cubicBezTo>
                    <a:pt x="52537" y="112255"/>
                    <a:pt x="52391" y="111533"/>
                    <a:pt x="51347" y="110744"/>
                  </a:cubicBezTo>
                  <a:cubicBezTo>
                    <a:pt x="35367" y="98731"/>
                    <a:pt x="19416" y="86661"/>
                    <a:pt x="3464" y="74600"/>
                  </a:cubicBezTo>
                  <a:cubicBezTo>
                    <a:pt x="2821" y="74103"/>
                    <a:pt x="2129"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6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85" y="178273"/>
                    <a:pt x="40096" y="178634"/>
                    <a:pt x="38994" y="179131"/>
                  </a:cubicBezTo>
                  <a:close/>
                </a:path>
              </a:pathLst>
            </a:custGeom>
            <a:grpFill/>
            <a:ln w="971" cap="flat">
              <a:noFill/>
              <a:prstDash val="solid"/>
              <a:miter/>
            </a:ln>
          </p:spPr>
          <p:txBody>
            <a:bodyPr rtlCol="0" anchor="ctr"/>
            <a:lstStyle/>
            <a:p>
              <a:endParaRPr lang="LID4096">
                <a:latin typeface="Segoe UI" panose="020B0502040204020203" pitchFamily="34" charset="0"/>
                <a:cs typeface="Segoe UI" panose="020B0502040204020203" pitchFamily="34" charset="0"/>
              </a:endParaRPr>
            </a:p>
          </p:txBody>
        </p:sp>
        <p:sp>
          <p:nvSpPr>
            <p:cNvPr id="68" name="Graphic 9">
              <a:extLst>
                <a:ext uri="{FF2B5EF4-FFF2-40B4-BE49-F238E27FC236}">
                  <a16:creationId xmlns:a16="http://schemas.microsoft.com/office/drawing/2014/main" id="{3131D14B-D714-C17B-CE63-6B6DC4D296E8}"/>
                </a:ext>
              </a:extLst>
            </p:cNvPr>
            <p:cNvSpPr/>
            <p:nvPr/>
          </p:nvSpPr>
          <p:spPr>
            <a:xfrm>
              <a:off x="2445589" y="3970122"/>
              <a:ext cx="188049" cy="179130"/>
            </a:xfrm>
            <a:custGeom>
              <a:avLst/>
              <a:gdLst>
                <a:gd name="connsiteX0" fmla="*/ 39014 w 188049"/>
                <a:gd name="connsiteY0" fmla="*/ 179131 h 179130"/>
                <a:gd name="connsiteX1" fmla="*/ 34372 w 188049"/>
                <a:gd name="connsiteY1" fmla="*/ 172082 h 179130"/>
                <a:gd name="connsiteX2" fmla="*/ 38195 w 188049"/>
                <a:gd name="connsiteY2" fmla="*/ 159436 h 179130"/>
                <a:gd name="connsiteX3" fmla="*/ 52205 w 188049"/>
                <a:gd name="connsiteY3" fmla="*/ 113405 h 179130"/>
                <a:gd name="connsiteX4" fmla="*/ 51367 w 188049"/>
                <a:gd name="connsiteY4" fmla="*/ 110744 h 179130"/>
                <a:gd name="connsiteX5" fmla="*/ 3484 w 188049"/>
                <a:gd name="connsiteY5" fmla="*/ 74600 h 179130"/>
                <a:gd name="connsiteX6" fmla="*/ 1544 w 188049"/>
                <a:gd name="connsiteY6" fmla="*/ 73069 h 179130"/>
                <a:gd name="connsiteX7" fmla="*/ 3620 w 188049"/>
                <a:gd name="connsiteY7" fmla="*/ 64782 h 179130"/>
                <a:gd name="connsiteX8" fmla="*/ 6234 w 188049"/>
                <a:gd name="connsiteY8" fmla="*/ 64489 h 179130"/>
                <a:gd name="connsiteX9" fmla="*/ 66411 w 188049"/>
                <a:gd name="connsiteY9" fmla="*/ 63339 h 179130"/>
                <a:gd name="connsiteX10" fmla="*/ 69141 w 188049"/>
                <a:gd name="connsiteY10" fmla="*/ 61350 h 179130"/>
                <a:gd name="connsiteX11" fmla="*/ 89081 w 188049"/>
                <a:gd name="connsiteY11" fmla="*/ 4097 h 179130"/>
                <a:gd name="connsiteX12" fmla="*/ 96218 w 188049"/>
                <a:gd name="connsiteY12" fmla="*/ 519 h 179130"/>
                <a:gd name="connsiteX13" fmla="*/ 99084 w 188049"/>
                <a:gd name="connsiteY13" fmla="*/ 4350 h 179130"/>
                <a:gd name="connsiteX14" fmla="*/ 107567 w 188049"/>
                <a:gd name="connsiteY14" fmla="*/ 28823 h 179130"/>
                <a:gd name="connsiteX15" fmla="*/ 119052 w 188049"/>
                <a:gd name="connsiteY15" fmla="*/ 61769 h 179130"/>
                <a:gd name="connsiteX16" fmla="*/ 121412 w 188049"/>
                <a:gd name="connsiteY16" fmla="*/ 63280 h 179130"/>
                <a:gd name="connsiteX17" fmla="*/ 161651 w 188049"/>
                <a:gd name="connsiteY17" fmla="*/ 64021 h 179130"/>
                <a:gd name="connsiteX18" fmla="*/ 182292 w 188049"/>
                <a:gd name="connsiteY18" fmla="*/ 64470 h 179130"/>
                <a:gd name="connsiteX19" fmla="*/ 187791 w 188049"/>
                <a:gd name="connsiteY19" fmla="*/ 67999 h 179130"/>
                <a:gd name="connsiteX20" fmla="*/ 185441 w 188049"/>
                <a:gd name="connsiteY20" fmla="*/ 73917 h 179130"/>
                <a:gd name="connsiteX21" fmla="*/ 137870 w 188049"/>
                <a:gd name="connsiteY21" fmla="*/ 109886 h 179130"/>
                <a:gd name="connsiteX22" fmla="*/ 136271 w 188049"/>
                <a:gd name="connsiteY22" fmla="*/ 114692 h 179130"/>
                <a:gd name="connsiteX23" fmla="*/ 153578 w 188049"/>
                <a:gd name="connsiteY23" fmla="*/ 171692 h 179130"/>
                <a:gd name="connsiteX24" fmla="*/ 150419 w 188049"/>
                <a:gd name="connsiteY24" fmla="*/ 178643 h 179130"/>
                <a:gd name="connsiteX25" fmla="*/ 145622 w 188049"/>
                <a:gd name="connsiteY25" fmla="*/ 177532 h 179130"/>
                <a:gd name="connsiteX26" fmla="*/ 100547 w 188049"/>
                <a:gd name="connsiteY26" fmla="*/ 146244 h 179130"/>
                <a:gd name="connsiteX27" fmla="*/ 95496 w 188049"/>
                <a:gd name="connsiteY27" fmla="*/ 142695 h 179130"/>
                <a:gd name="connsiteX28" fmla="*/ 92571 w 188049"/>
                <a:gd name="connsiteY28" fmla="*/ 142695 h 179130"/>
                <a:gd name="connsiteX29" fmla="*/ 52888 w 188049"/>
                <a:gd name="connsiteY29" fmla="*/ 170297 h 179130"/>
                <a:gd name="connsiteX30" fmla="*/ 42270 w 188049"/>
                <a:gd name="connsiteY30" fmla="*/ 177590 h 179130"/>
                <a:gd name="connsiteX31" fmla="*/ 39014 w 188049"/>
                <a:gd name="connsiteY31" fmla="*/ 179131 h 17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8049" h="179130">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8"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2" y="61769"/>
                  </a:cubicBezTo>
                  <a:cubicBezTo>
                    <a:pt x="119501" y="63066"/>
                    <a:pt x="120252" y="63261"/>
                    <a:pt x="121412" y="63280"/>
                  </a:cubicBezTo>
                  <a:cubicBezTo>
                    <a:pt x="134828" y="63514"/>
                    <a:pt x="148235" y="63768"/>
                    <a:pt x="161651" y="64021"/>
                  </a:cubicBezTo>
                  <a:cubicBezTo>
                    <a:pt x="168534"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95" y="178273"/>
                    <a:pt x="40106" y="178634"/>
                    <a:pt x="39014" y="179131"/>
                  </a:cubicBezTo>
                  <a:close/>
                </a:path>
              </a:pathLst>
            </a:custGeom>
            <a:grpFill/>
            <a:ln w="971" cap="flat">
              <a:noFill/>
              <a:prstDash val="solid"/>
              <a:miter/>
            </a:ln>
          </p:spPr>
          <p:txBody>
            <a:bodyPr rtlCol="0" anchor="ctr"/>
            <a:lstStyle/>
            <a:p>
              <a:endParaRPr lang="LID4096">
                <a:latin typeface="Segoe UI" panose="020B0502040204020203" pitchFamily="34" charset="0"/>
                <a:cs typeface="Segoe UI" panose="020B0502040204020203" pitchFamily="34" charset="0"/>
              </a:endParaRPr>
            </a:p>
          </p:txBody>
        </p:sp>
        <p:sp>
          <p:nvSpPr>
            <p:cNvPr id="74" name="Graphic 9">
              <a:extLst>
                <a:ext uri="{FF2B5EF4-FFF2-40B4-BE49-F238E27FC236}">
                  <a16:creationId xmlns:a16="http://schemas.microsoft.com/office/drawing/2014/main" id="{F5367633-194D-F7BE-B02E-64BA209C2AFC}"/>
                </a:ext>
              </a:extLst>
            </p:cNvPr>
            <p:cNvSpPr/>
            <p:nvPr/>
          </p:nvSpPr>
          <p:spPr>
            <a:xfrm>
              <a:off x="2663590" y="3970122"/>
              <a:ext cx="188049" cy="179130"/>
            </a:xfrm>
            <a:custGeom>
              <a:avLst/>
              <a:gdLst>
                <a:gd name="connsiteX0" fmla="*/ 39014 w 188049"/>
                <a:gd name="connsiteY0" fmla="*/ 179131 h 179130"/>
                <a:gd name="connsiteX1" fmla="*/ 34372 w 188049"/>
                <a:gd name="connsiteY1" fmla="*/ 172082 h 179130"/>
                <a:gd name="connsiteX2" fmla="*/ 38195 w 188049"/>
                <a:gd name="connsiteY2" fmla="*/ 159436 h 179130"/>
                <a:gd name="connsiteX3" fmla="*/ 52205 w 188049"/>
                <a:gd name="connsiteY3" fmla="*/ 113405 h 179130"/>
                <a:gd name="connsiteX4" fmla="*/ 51367 w 188049"/>
                <a:gd name="connsiteY4" fmla="*/ 110744 h 179130"/>
                <a:gd name="connsiteX5" fmla="*/ 3484 w 188049"/>
                <a:gd name="connsiteY5" fmla="*/ 74600 h 179130"/>
                <a:gd name="connsiteX6" fmla="*/ 1544 w 188049"/>
                <a:gd name="connsiteY6" fmla="*/ 73069 h 179130"/>
                <a:gd name="connsiteX7" fmla="*/ 3620 w 188049"/>
                <a:gd name="connsiteY7" fmla="*/ 64782 h 179130"/>
                <a:gd name="connsiteX8" fmla="*/ 6234 w 188049"/>
                <a:gd name="connsiteY8" fmla="*/ 64489 h 179130"/>
                <a:gd name="connsiteX9" fmla="*/ 66411 w 188049"/>
                <a:gd name="connsiteY9" fmla="*/ 63339 h 179130"/>
                <a:gd name="connsiteX10" fmla="*/ 69141 w 188049"/>
                <a:gd name="connsiteY10" fmla="*/ 61350 h 179130"/>
                <a:gd name="connsiteX11" fmla="*/ 89081 w 188049"/>
                <a:gd name="connsiteY11" fmla="*/ 4097 h 179130"/>
                <a:gd name="connsiteX12" fmla="*/ 96218 w 188049"/>
                <a:gd name="connsiteY12" fmla="*/ 519 h 179130"/>
                <a:gd name="connsiteX13" fmla="*/ 99084 w 188049"/>
                <a:gd name="connsiteY13" fmla="*/ 4350 h 179130"/>
                <a:gd name="connsiteX14" fmla="*/ 107567 w 188049"/>
                <a:gd name="connsiteY14" fmla="*/ 28823 h 179130"/>
                <a:gd name="connsiteX15" fmla="*/ 119053 w 188049"/>
                <a:gd name="connsiteY15" fmla="*/ 61769 h 179130"/>
                <a:gd name="connsiteX16" fmla="*/ 121412 w 188049"/>
                <a:gd name="connsiteY16" fmla="*/ 63280 h 179130"/>
                <a:gd name="connsiteX17" fmla="*/ 161651 w 188049"/>
                <a:gd name="connsiteY17" fmla="*/ 64021 h 179130"/>
                <a:gd name="connsiteX18" fmla="*/ 182292 w 188049"/>
                <a:gd name="connsiteY18" fmla="*/ 64470 h 179130"/>
                <a:gd name="connsiteX19" fmla="*/ 187791 w 188049"/>
                <a:gd name="connsiteY19" fmla="*/ 67999 h 179130"/>
                <a:gd name="connsiteX20" fmla="*/ 185441 w 188049"/>
                <a:gd name="connsiteY20" fmla="*/ 73917 h 179130"/>
                <a:gd name="connsiteX21" fmla="*/ 137870 w 188049"/>
                <a:gd name="connsiteY21" fmla="*/ 109886 h 179130"/>
                <a:gd name="connsiteX22" fmla="*/ 136271 w 188049"/>
                <a:gd name="connsiteY22" fmla="*/ 114692 h 179130"/>
                <a:gd name="connsiteX23" fmla="*/ 153578 w 188049"/>
                <a:gd name="connsiteY23" fmla="*/ 171692 h 179130"/>
                <a:gd name="connsiteX24" fmla="*/ 150419 w 188049"/>
                <a:gd name="connsiteY24" fmla="*/ 178643 h 179130"/>
                <a:gd name="connsiteX25" fmla="*/ 145622 w 188049"/>
                <a:gd name="connsiteY25" fmla="*/ 177532 h 179130"/>
                <a:gd name="connsiteX26" fmla="*/ 100547 w 188049"/>
                <a:gd name="connsiteY26" fmla="*/ 146244 h 179130"/>
                <a:gd name="connsiteX27" fmla="*/ 95496 w 188049"/>
                <a:gd name="connsiteY27" fmla="*/ 142695 h 179130"/>
                <a:gd name="connsiteX28" fmla="*/ 92571 w 188049"/>
                <a:gd name="connsiteY28" fmla="*/ 142695 h 179130"/>
                <a:gd name="connsiteX29" fmla="*/ 52888 w 188049"/>
                <a:gd name="connsiteY29" fmla="*/ 170297 h 179130"/>
                <a:gd name="connsiteX30" fmla="*/ 42270 w 188049"/>
                <a:gd name="connsiteY30" fmla="*/ 177590 h 179130"/>
                <a:gd name="connsiteX31" fmla="*/ 39014 w 188049"/>
                <a:gd name="connsiteY31" fmla="*/ 179131 h 17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8049" h="179130">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8"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4"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305" y="178273"/>
                    <a:pt x="40115" y="178634"/>
                    <a:pt x="39014" y="179131"/>
                  </a:cubicBezTo>
                  <a:close/>
                </a:path>
              </a:pathLst>
            </a:custGeom>
            <a:grpFill/>
            <a:ln w="971" cap="flat">
              <a:noFill/>
              <a:prstDash val="solid"/>
              <a:miter/>
            </a:ln>
          </p:spPr>
          <p:txBody>
            <a:bodyPr rtlCol="0" anchor="ctr"/>
            <a:lstStyle/>
            <a:p>
              <a:endParaRPr lang="LID4096">
                <a:latin typeface="Segoe UI" panose="020B0502040204020203" pitchFamily="34" charset="0"/>
                <a:cs typeface="Segoe UI" panose="020B0502040204020203" pitchFamily="34" charset="0"/>
              </a:endParaRPr>
            </a:p>
          </p:txBody>
        </p:sp>
        <p:sp>
          <p:nvSpPr>
            <p:cNvPr id="75" name="Graphic 9">
              <a:extLst>
                <a:ext uri="{FF2B5EF4-FFF2-40B4-BE49-F238E27FC236}">
                  <a16:creationId xmlns:a16="http://schemas.microsoft.com/office/drawing/2014/main" id="{32E220DD-3AC3-BB97-98B4-BB79E43B2365}"/>
                </a:ext>
              </a:extLst>
            </p:cNvPr>
            <p:cNvSpPr/>
            <p:nvPr/>
          </p:nvSpPr>
          <p:spPr>
            <a:xfrm>
              <a:off x="2881591" y="3970122"/>
              <a:ext cx="188049" cy="179130"/>
            </a:xfrm>
            <a:custGeom>
              <a:avLst/>
              <a:gdLst>
                <a:gd name="connsiteX0" fmla="*/ 39014 w 188049"/>
                <a:gd name="connsiteY0" fmla="*/ 179131 h 179130"/>
                <a:gd name="connsiteX1" fmla="*/ 34372 w 188049"/>
                <a:gd name="connsiteY1" fmla="*/ 172082 h 179130"/>
                <a:gd name="connsiteX2" fmla="*/ 38195 w 188049"/>
                <a:gd name="connsiteY2" fmla="*/ 159436 h 179130"/>
                <a:gd name="connsiteX3" fmla="*/ 52205 w 188049"/>
                <a:gd name="connsiteY3" fmla="*/ 113405 h 179130"/>
                <a:gd name="connsiteX4" fmla="*/ 51367 w 188049"/>
                <a:gd name="connsiteY4" fmla="*/ 110744 h 179130"/>
                <a:gd name="connsiteX5" fmla="*/ 3484 w 188049"/>
                <a:gd name="connsiteY5" fmla="*/ 74600 h 179130"/>
                <a:gd name="connsiteX6" fmla="*/ 1544 w 188049"/>
                <a:gd name="connsiteY6" fmla="*/ 73069 h 179130"/>
                <a:gd name="connsiteX7" fmla="*/ 3620 w 188049"/>
                <a:gd name="connsiteY7" fmla="*/ 64782 h 179130"/>
                <a:gd name="connsiteX8" fmla="*/ 6234 w 188049"/>
                <a:gd name="connsiteY8" fmla="*/ 64489 h 179130"/>
                <a:gd name="connsiteX9" fmla="*/ 66411 w 188049"/>
                <a:gd name="connsiteY9" fmla="*/ 63339 h 179130"/>
                <a:gd name="connsiteX10" fmla="*/ 69141 w 188049"/>
                <a:gd name="connsiteY10" fmla="*/ 61350 h 179130"/>
                <a:gd name="connsiteX11" fmla="*/ 89081 w 188049"/>
                <a:gd name="connsiteY11" fmla="*/ 4097 h 179130"/>
                <a:gd name="connsiteX12" fmla="*/ 96218 w 188049"/>
                <a:gd name="connsiteY12" fmla="*/ 519 h 179130"/>
                <a:gd name="connsiteX13" fmla="*/ 99084 w 188049"/>
                <a:gd name="connsiteY13" fmla="*/ 4350 h 179130"/>
                <a:gd name="connsiteX14" fmla="*/ 107567 w 188049"/>
                <a:gd name="connsiteY14" fmla="*/ 28823 h 179130"/>
                <a:gd name="connsiteX15" fmla="*/ 119053 w 188049"/>
                <a:gd name="connsiteY15" fmla="*/ 61769 h 179130"/>
                <a:gd name="connsiteX16" fmla="*/ 121412 w 188049"/>
                <a:gd name="connsiteY16" fmla="*/ 63280 h 179130"/>
                <a:gd name="connsiteX17" fmla="*/ 161651 w 188049"/>
                <a:gd name="connsiteY17" fmla="*/ 64021 h 179130"/>
                <a:gd name="connsiteX18" fmla="*/ 182292 w 188049"/>
                <a:gd name="connsiteY18" fmla="*/ 64470 h 179130"/>
                <a:gd name="connsiteX19" fmla="*/ 187791 w 188049"/>
                <a:gd name="connsiteY19" fmla="*/ 67999 h 179130"/>
                <a:gd name="connsiteX20" fmla="*/ 185441 w 188049"/>
                <a:gd name="connsiteY20" fmla="*/ 73917 h 179130"/>
                <a:gd name="connsiteX21" fmla="*/ 137870 w 188049"/>
                <a:gd name="connsiteY21" fmla="*/ 109886 h 179130"/>
                <a:gd name="connsiteX22" fmla="*/ 136271 w 188049"/>
                <a:gd name="connsiteY22" fmla="*/ 114692 h 179130"/>
                <a:gd name="connsiteX23" fmla="*/ 153578 w 188049"/>
                <a:gd name="connsiteY23" fmla="*/ 171692 h 179130"/>
                <a:gd name="connsiteX24" fmla="*/ 150419 w 188049"/>
                <a:gd name="connsiteY24" fmla="*/ 178643 h 179130"/>
                <a:gd name="connsiteX25" fmla="*/ 145622 w 188049"/>
                <a:gd name="connsiteY25" fmla="*/ 177532 h 179130"/>
                <a:gd name="connsiteX26" fmla="*/ 100547 w 188049"/>
                <a:gd name="connsiteY26" fmla="*/ 146244 h 179130"/>
                <a:gd name="connsiteX27" fmla="*/ 95496 w 188049"/>
                <a:gd name="connsiteY27" fmla="*/ 142695 h 179130"/>
                <a:gd name="connsiteX28" fmla="*/ 92571 w 188049"/>
                <a:gd name="connsiteY28" fmla="*/ 142695 h 179130"/>
                <a:gd name="connsiteX29" fmla="*/ 52888 w 188049"/>
                <a:gd name="connsiteY29" fmla="*/ 170297 h 179130"/>
                <a:gd name="connsiteX30" fmla="*/ 42270 w 188049"/>
                <a:gd name="connsiteY30" fmla="*/ 177590 h 179130"/>
                <a:gd name="connsiteX31" fmla="*/ 39014 w 188049"/>
                <a:gd name="connsiteY31" fmla="*/ 179131 h 17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8049" h="179130">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9"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4"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95" y="178273"/>
                    <a:pt x="40106" y="178634"/>
                    <a:pt x="39014" y="179131"/>
                  </a:cubicBezTo>
                  <a:close/>
                </a:path>
              </a:pathLst>
            </a:custGeom>
            <a:grpFill/>
            <a:ln w="971" cap="flat">
              <a:noFill/>
              <a:prstDash val="solid"/>
              <a:miter/>
            </a:ln>
          </p:spPr>
          <p:txBody>
            <a:bodyPr rtlCol="0" anchor="ctr"/>
            <a:lstStyle/>
            <a:p>
              <a:endParaRPr lang="LID4096">
                <a:latin typeface="Segoe UI" panose="020B0502040204020203" pitchFamily="34" charset="0"/>
                <a:cs typeface="Segoe UI" panose="020B0502040204020203" pitchFamily="34" charset="0"/>
              </a:endParaRPr>
            </a:p>
          </p:txBody>
        </p:sp>
        <p:sp>
          <p:nvSpPr>
            <p:cNvPr id="77" name="Graphic 9">
              <a:extLst>
                <a:ext uri="{FF2B5EF4-FFF2-40B4-BE49-F238E27FC236}">
                  <a16:creationId xmlns:a16="http://schemas.microsoft.com/office/drawing/2014/main" id="{6C3C9D05-C04B-47FC-B842-C4E5D062EBDB}"/>
                </a:ext>
              </a:extLst>
            </p:cNvPr>
            <p:cNvSpPr/>
            <p:nvPr/>
          </p:nvSpPr>
          <p:spPr>
            <a:xfrm>
              <a:off x="3099591" y="3970122"/>
              <a:ext cx="188049" cy="179130"/>
            </a:xfrm>
            <a:custGeom>
              <a:avLst/>
              <a:gdLst>
                <a:gd name="connsiteX0" fmla="*/ 39014 w 188049"/>
                <a:gd name="connsiteY0" fmla="*/ 179131 h 179130"/>
                <a:gd name="connsiteX1" fmla="*/ 34372 w 188049"/>
                <a:gd name="connsiteY1" fmla="*/ 172082 h 179130"/>
                <a:gd name="connsiteX2" fmla="*/ 38194 w 188049"/>
                <a:gd name="connsiteY2" fmla="*/ 159436 h 179130"/>
                <a:gd name="connsiteX3" fmla="*/ 52205 w 188049"/>
                <a:gd name="connsiteY3" fmla="*/ 113405 h 179130"/>
                <a:gd name="connsiteX4" fmla="*/ 51367 w 188049"/>
                <a:gd name="connsiteY4" fmla="*/ 110744 h 179130"/>
                <a:gd name="connsiteX5" fmla="*/ 3484 w 188049"/>
                <a:gd name="connsiteY5" fmla="*/ 74600 h 179130"/>
                <a:gd name="connsiteX6" fmla="*/ 1544 w 188049"/>
                <a:gd name="connsiteY6" fmla="*/ 73069 h 179130"/>
                <a:gd name="connsiteX7" fmla="*/ 3621 w 188049"/>
                <a:gd name="connsiteY7" fmla="*/ 64782 h 179130"/>
                <a:gd name="connsiteX8" fmla="*/ 6234 w 188049"/>
                <a:gd name="connsiteY8" fmla="*/ 64489 h 179130"/>
                <a:gd name="connsiteX9" fmla="*/ 66411 w 188049"/>
                <a:gd name="connsiteY9" fmla="*/ 63339 h 179130"/>
                <a:gd name="connsiteX10" fmla="*/ 69141 w 188049"/>
                <a:gd name="connsiteY10" fmla="*/ 61350 h 179130"/>
                <a:gd name="connsiteX11" fmla="*/ 89081 w 188049"/>
                <a:gd name="connsiteY11" fmla="*/ 4097 h 179130"/>
                <a:gd name="connsiteX12" fmla="*/ 96218 w 188049"/>
                <a:gd name="connsiteY12" fmla="*/ 519 h 179130"/>
                <a:gd name="connsiteX13" fmla="*/ 99084 w 188049"/>
                <a:gd name="connsiteY13" fmla="*/ 4350 h 179130"/>
                <a:gd name="connsiteX14" fmla="*/ 107567 w 188049"/>
                <a:gd name="connsiteY14" fmla="*/ 28823 h 179130"/>
                <a:gd name="connsiteX15" fmla="*/ 119052 w 188049"/>
                <a:gd name="connsiteY15" fmla="*/ 61769 h 179130"/>
                <a:gd name="connsiteX16" fmla="*/ 121412 w 188049"/>
                <a:gd name="connsiteY16" fmla="*/ 63280 h 179130"/>
                <a:gd name="connsiteX17" fmla="*/ 161651 w 188049"/>
                <a:gd name="connsiteY17" fmla="*/ 64021 h 179130"/>
                <a:gd name="connsiteX18" fmla="*/ 182292 w 188049"/>
                <a:gd name="connsiteY18" fmla="*/ 64470 h 179130"/>
                <a:gd name="connsiteX19" fmla="*/ 187791 w 188049"/>
                <a:gd name="connsiteY19" fmla="*/ 67999 h 179130"/>
                <a:gd name="connsiteX20" fmla="*/ 185441 w 188049"/>
                <a:gd name="connsiteY20" fmla="*/ 73917 h 179130"/>
                <a:gd name="connsiteX21" fmla="*/ 137870 w 188049"/>
                <a:gd name="connsiteY21" fmla="*/ 109886 h 179130"/>
                <a:gd name="connsiteX22" fmla="*/ 136271 w 188049"/>
                <a:gd name="connsiteY22" fmla="*/ 114692 h 179130"/>
                <a:gd name="connsiteX23" fmla="*/ 153578 w 188049"/>
                <a:gd name="connsiteY23" fmla="*/ 171692 h 179130"/>
                <a:gd name="connsiteX24" fmla="*/ 150419 w 188049"/>
                <a:gd name="connsiteY24" fmla="*/ 178643 h 179130"/>
                <a:gd name="connsiteX25" fmla="*/ 145622 w 188049"/>
                <a:gd name="connsiteY25" fmla="*/ 177532 h 179130"/>
                <a:gd name="connsiteX26" fmla="*/ 100547 w 188049"/>
                <a:gd name="connsiteY26" fmla="*/ 146244 h 179130"/>
                <a:gd name="connsiteX27" fmla="*/ 95496 w 188049"/>
                <a:gd name="connsiteY27" fmla="*/ 142695 h 179130"/>
                <a:gd name="connsiteX28" fmla="*/ 92571 w 188049"/>
                <a:gd name="connsiteY28" fmla="*/ 142695 h 179130"/>
                <a:gd name="connsiteX29" fmla="*/ 52888 w 188049"/>
                <a:gd name="connsiteY29" fmla="*/ 170297 h 179130"/>
                <a:gd name="connsiteX30" fmla="*/ 42270 w 188049"/>
                <a:gd name="connsiteY30" fmla="*/ 177590 h 179130"/>
                <a:gd name="connsiteX31" fmla="*/ 39014 w 188049"/>
                <a:gd name="connsiteY31" fmla="*/ 179131 h 17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8049" h="179130">
                  <a:moveTo>
                    <a:pt x="39014" y="179131"/>
                  </a:moveTo>
                  <a:cubicBezTo>
                    <a:pt x="35445" y="178790"/>
                    <a:pt x="33329" y="175689"/>
                    <a:pt x="34372" y="172082"/>
                  </a:cubicBezTo>
                  <a:cubicBezTo>
                    <a:pt x="35591" y="167850"/>
                    <a:pt x="36917" y="163648"/>
                    <a:pt x="38194" y="159436"/>
                  </a:cubicBezTo>
                  <a:cubicBezTo>
                    <a:pt x="42865" y="144089"/>
                    <a:pt x="47516" y="128742"/>
                    <a:pt x="52205" y="113405"/>
                  </a:cubicBezTo>
                  <a:cubicBezTo>
                    <a:pt x="52557" y="112255"/>
                    <a:pt x="52410" y="111533"/>
                    <a:pt x="51367" y="110744"/>
                  </a:cubicBezTo>
                  <a:cubicBezTo>
                    <a:pt x="35386" y="98731"/>
                    <a:pt x="19435" y="86661"/>
                    <a:pt x="3484" y="74600"/>
                  </a:cubicBezTo>
                  <a:cubicBezTo>
                    <a:pt x="2831" y="74103"/>
                    <a:pt x="2138" y="73635"/>
                    <a:pt x="1544" y="73069"/>
                  </a:cubicBezTo>
                  <a:cubicBezTo>
                    <a:pt x="-1235" y="70398"/>
                    <a:pt x="-94" y="65805"/>
                    <a:pt x="3621"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2" y="61769"/>
                  </a:cubicBezTo>
                  <a:cubicBezTo>
                    <a:pt x="119501" y="63066"/>
                    <a:pt x="120252" y="63261"/>
                    <a:pt x="121412" y="63280"/>
                  </a:cubicBezTo>
                  <a:cubicBezTo>
                    <a:pt x="134828" y="63514"/>
                    <a:pt x="148235" y="63768"/>
                    <a:pt x="161651" y="64021"/>
                  </a:cubicBezTo>
                  <a:cubicBezTo>
                    <a:pt x="168534"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3"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305" y="178273"/>
                    <a:pt x="40115" y="178634"/>
                    <a:pt x="39014" y="179131"/>
                  </a:cubicBezTo>
                  <a:close/>
                </a:path>
              </a:pathLst>
            </a:custGeom>
            <a:grpFill/>
            <a:ln w="971" cap="flat">
              <a:noFill/>
              <a:prstDash val="solid"/>
              <a:miter/>
            </a:ln>
          </p:spPr>
          <p:txBody>
            <a:bodyPr rtlCol="0" anchor="ctr"/>
            <a:lstStyle/>
            <a:p>
              <a:endParaRPr lang="LID4096">
                <a:latin typeface="Segoe UI" panose="020B0502040204020203" pitchFamily="34" charset="0"/>
                <a:cs typeface="Segoe UI" panose="020B0502040204020203" pitchFamily="34" charset="0"/>
              </a:endParaRPr>
            </a:p>
          </p:txBody>
        </p:sp>
      </p:grpSp>
      <p:sp>
        <p:nvSpPr>
          <p:cNvPr id="82" name="Rectangle: Rounded Corners 81">
            <a:extLst>
              <a:ext uri="{FF2B5EF4-FFF2-40B4-BE49-F238E27FC236}">
                <a16:creationId xmlns:a16="http://schemas.microsoft.com/office/drawing/2014/main" id="{9A8BF45C-5A1D-2C4C-F4CF-850A245A5277}"/>
              </a:ext>
            </a:extLst>
          </p:cNvPr>
          <p:cNvSpPr/>
          <p:nvPr/>
        </p:nvSpPr>
        <p:spPr>
          <a:xfrm>
            <a:off x="4821208" y="3593213"/>
            <a:ext cx="3378411" cy="2237961"/>
          </a:xfrm>
          <a:prstGeom prst="roundRect">
            <a:avLst>
              <a:gd name="adj" fmla="val 9468"/>
            </a:avLst>
          </a:prstGeom>
          <a:solidFill>
            <a:srgbClr val="FFFF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latin typeface="Segoe UI" panose="020B0502040204020203" pitchFamily="34" charset="0"/>
              <a:cs typeface="Segoe UI" panose="020B0502040204020203" pitchFamily="34" charset="0"/>
            </a:endParaRPr>
          </a:p>
        </p:txBody>
      </p:sp>
      <p:sp>
        <p:nvSpPr>
          <p:cNvPr id="83" name="Freeform: Shape 82">
            <a:extLst>
              <a:ext uri="{FF2B5EF4-FFF2-40B4-BE49-F238E27FC236}">
                <a16:creationId xmlns:a16="http://schemas.microsoft.com/office/drawing/2014/main" id="{22643015-FD14-9F4D-1553-1C701DFA8F55}"/>
              </a:ext>
            </a:extLst>
          </p:cNvPr>
          <p:cNvSpPr/>
          <p:nvPr/>
        </p:nvSpPr>
        <p:spPr>
          <a:xfrm>
            <a:off x="5039332" y="3496056"/>
            <a:ext cx="255658" cy="472942"/>
          </a:xfrm>
          <a:custGeom>
            <a:avLst/>
            <a:gdLst>
              <a:gd name="connsiteX0" fmla="*/ 27148 w 407194"/>
              <a:gd name="connsiteY0" fmla="*/ 0 h 753268"/>
              <a:gd name="connsiteX1" fmla="*/ 380046 w 407194"/>
              <a:gd name="connsiteY1" fmla="*/ 0 h 753268"/>
              <a:gd name="connsiteX2" fmla="*/ 407194 w 407194"/>
              <a:gd name="connsiteY2" fmla="*/ 27148 h 753268"/>
              <a:gd name="connsiteX3" fmla="*/ 407194 w 407194"/>
              <a:gd name="connsiteY3" fmla="*/ 434182 h 753268"/>
              <a:gd name="connsiteX4" fmla="*/ 407194 w 407194"/>
              <a:gd name="connsiteY4" fmla="*/ 535621 h 753268"/>
              <a:gd name="connsiteX5" fmla="*/ 407194 w 407194"/>
              <a:gd name="connsiteY5" fmla="*/ 617537 h 753268"/>
              <a:gd name="connsiteX6" fmla="*/ 206142 w 407194"/>
              <a:gd name="connsiteY6" fmla="*/ 753268 h 753268"/>
              <a:gd name="connsiteX7" fmla="*/ 0 w 407194"/>
              <a:gd name="connsiteY7" fmla="*/ 617537 h 753268"/>
              <a:gd name="connsiteX8" fmla="*/ 0 w 407194"/>
              <a:gd name="connsiteY8" fmla="*/ 535621 h 753268"/>
              <a:gd name="connsiteX9" fmla="*/ 0 w 407194"/>
              <a:gd name="connsiteY9" fmla="*/ 434182 h 753268"/>
              <a:gd name="connsiteX10" fmla="*/ 0 w 407194"/>
              <a:gd name="connsiteY10" fmla="*/ 27148 h 753268"/>
              <a:gd name="connsiteX11" fmla="*/ 27148 w 407194"/>
              <a:gd name="connsiteY11" fmla="*/ 0 h 75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194" h="753268">
                <a:moveTo>
                  <a:pt x="27148" y="0"/>
                </a:moveTo>
                <a:lnTo>
                  <a:pt x="380046" y="0"/>
                </a:lnTo>
                <a:cubicBezTo>
                  <a:pt x="395039" y="0"/>
                  <a:pt x="407194" y="12155"/>
                  <a:pt x="407194" y="27148"/>
                </a:cubicBezTo>
                <a:lnTo>
                  <a:pt x="407194" y="434182"/>
                </a:lnTo>
                <a:lnTo>
                  <a:pt x="407194" y="535621"/>
                </a:lnTo>
                <a:lnTo>
                  <a:pt x="407194" y="617537"/>
                </a:lnTo>
                <a:lnTo>
                  <a:pt x="206142" y="753268"/>
                </a:lnTo>
                <a:lnTo>
                  <a:pt x="0" y="617537"/>
                </a:lnTo>
                <a:lnTo>
                  <a:pt x="0" y="535621"/>
                </a:lnTo>
                <a:lnTo>
                  <a:pt x="0" y="434182"/>
                </a:lnTo>
                <a:lnTo>
                  <a:pt x="0" y="27148"/>
                </a:lnTo>
                <a:cubicBezTo>
                  <a:pt x="0" y="12155"/>
                  <a:pt x="12155" y="0"/>
                  <a:pt x="27148" y="0"/>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a:latin typeface="Segoe UI" panose="020B0502040204020203" pitchFamily="34" charset="0"/>
              <a:cs typeface="Segoe UI" panose="020B0502040204020203" pitchFamily="34" charset="0"/>
            </a:endParaRPr>
          </a:p>
        </p:txBody>
      </p:sp>
      <p:sp>
        <p:nvSpPr>
          <p:cNvPr id="84" name="Freeform 2">
            <a:extLst>
              <a:ext uri="{FF2B5EF4-FFF2-40B4-BE49-F238E27FC236}">
                <a16:creationId xmlns:a16="http://schemas.microsoft.com/office/drawing/2014/main" id="{1D20781F-647F-21D5-0E40-A2DA1A6C6A3B}"/>
              </a:ext>
            </a:extLst>
          </p:cNvPr>
          <p:cNvSpPr/>
          <p:nvPr/>
        </p:nvSpPr>
        <p:spPr>
          <a:xfrm rot="10800000">
            <a:off x="5094902" y="3615005"/>
            <a:ext cx="144518" cy="117522"/>
          </a:xfrm>
          <a:custGeom>
            <a:avLst/>
            <a:gdLst/>
            <a:ahLst/>
            <a:cxnLst/>
            <a:rect l="l" t="t" r="r" b="b"/>
            <a:pathLst>
              <a:path w="386209" h="357188">
                <a:moveTo>
                  <a:pt x="353467" y="0"/>
                </a:moveTo>
                <a:lnTo>
                  <a:pt x="386209" y="52090"/>
                </a:lnTo>
                <a:cubicBezTo>
                  <a:pt x="358924" y="63500"/>
                  <a:pt x="338832" y="80492"/>
                  <a:pt x="325933" y="103064"/>
                </a:cubicBezTo>
                <a:cubicBezTo>
                  <a:pt x="313035" y="125636"/>
                  <a:pt x="305842" y="158502"/>
                  <a:pt x="304353" y="201663"/>
                </a:cubicBezTo>
                <a:lnTo>
                  <a:pt x="374303" y="201663"/>
                </a:lnTo>
                <a:lnTo>
                  <a:pt x="374303" y="357188"/>
                </a:lnTo>
                <a:lnTo>
                  <a:pt x="230683" y="357188"/>
                </a:lnTo>
                <a:lnTo>
                  <a:pt x="230683" y="234405"/>
                </a:lnTo>
                <a:cubicBezTo>
                  <a:pt x="230683" y="167928"/>
                  <a:pt x="238621" y="119807"/>
                  <a:pt x="254496" y="90041"/>
                </a:cubicBezTo>
                <a:cubicBezTo>
                  <a:pt x="275332" y="50354"/>
                  <a:pt x="308322" y="20340"/>
                  <a:pt x="353467" y="0"/>
                </a:cubicBezTo>
                <a:close/>
                <a:moveTo>
                  <a:pt x="122783" y="0"/>
                </a:moveTo>
                <a:lnTo>
                  <a:pt x="155525" y="52090"/>
                </a:lnTo>
                <a:cubicBezTo>
                  <a:pt x="128240" y="63500"/>
                  <a:pt x="108148" y="80492"/>
                  <a:pt x="95250" y="103064"/>
                </a:cubicBezTo>
                <a:cubicBezTo>
                  <a:pt x="82351" y="125636"/>
                  <a:pt x="75158" y="158502"/>
                  <a:pt x="73670" y="201663"/>
                </a:cubicBezTo>
                <a:lnTo>
                  <a:pt x="143619" y="201663"/>
                </a:lnTo>
                <a:lnTo>
                  <a:pt x="143619" y="357188"/>
                </a:lnTo>
                <a:lnTo>
                  <a:pt x="0" y="357188"/>
                </a:lnTo>
                <a:lnTo>
                  <a:pt x="0" y="234405"/>
                </a:lnTo>
                <a:cubicBezTo>
                  <a:pt x="0" y="167928"/>
                  <a:pt x="7937" y="119807"/>
                  <a:pt x="23812" y="90041"/>
                </a:cubicBezTo>
                <a:cubicBezTo>
                  <a:pt x="44648" y="50354"/>
                  <a:pt x="77639" y="20340"/>
                  <a:pt x="12278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Segoe UI" panose="020B0502040204020203" pitchFamily="34" charset="0"/>
              <a:cs typeface="Segoe UI" panose="020B0502040204020203" pitchFamily="34" charset="0"/>
            </a:endParaRPr>
          </a:p>
        </p:txBody>
      </p:sp>
      <p:grpSp>
        <p:nvGrpSpPr>
          <p:cNvPr id="85" name="Group 84">
            <a:extLst>
              <a:ext uri="{FF2B5EF4-FFF2-40B4-BE49-F238E27FC236}">
                <a16:creationId xmlns:a16="http://schemas.microsoft.com/office/drawing/2014/main" id="{7E060D7F-F1BA-C79D-7E4D-8787A884D65D}"/>
              </a:ext>
            </a:extLst>
          </p:cNvPr>
          <p:cNvGrpSpPr/>
          <p:nvPr/>
        </p:nvGrpSpPr>
        <p:grpSpPr>
          <a:xfrm>
            <a:off x="5039332" y="5626910"/>
            <a:ext cx="873940" cy="147681"/>
            <a:chOff x="2227588" y="3970122"/>
            <a:chExt cx="1060052" cy="179130"/>
          </a:xfrm>
          <a:gradFill>
            <a:gsLst>
              <a:gs pos="0">
                <a:srgbClr val="06AB9A"/>
              </a:gs>
              <a:gs pos="70000">
                <a:srgbClr val="002060"/>
              </a:gs>
            </a:gsLst>
            <a:lin ang="13500000" scaled="1"/>
          </a:gradFill>
        </p:grpSpPr>
        <p:sp>
          <p:nvSpPr>
            <p:cNvPr id="86" name="Graphic 9">
              <a:extLst>
                <a:ext uri="{FF2B5EF4-FFF2-40B4-BE49-F238E27FC236}">
                  <a16:creationId xmlns:a16="http://schemas.microsoft.com/office/drawing/2014/main" id="{8824E83D-4053-0F34-27A9-9328D0C8FE3B}"/>
                </a:ext>
              </a:extLst>
            </p:cNvPr>
            <p:cNvSpPr/>
            <p:nvPr/>
          </p:nvSpPr>
          <p:spPr>
            <a:xfrm>
              <a:off x="2227588" y="3970122"/>
              <a:ext cx="188049" cy="179130"/>
            </a:xfrm>
            <a:custGeom>
              <a:avLst/>
              <a:gdLst>
                <a:gd name="connsiteX0" fmla="*/ 38994 w 188049"/>
                <a:gd name="connsiteY0" fmla="*/ 179131 h 179130"/>
                <a:gd name="connsiteX1" fmla="*/ 34353 w 188049"/>
                <a:gd name="connsiteY1" fmla="*/ 172082 h 179130"/>
                <a:gd name="connsiteX2" fmla="*/ 38175 w 188049"/>
                <a:gd name="connsiteY2" fmla="*/ 159436 h 179130"/>
                <a:gd name="connsiteX3" fmla="*/ 52186 w 188049"/>
                <a:gd name="connsiteY3" fmla="*/ 113405 h 179130"/>
                <a:gd name="connsiteX4" fmla="*/ 51347 w 188049"/>
                <a:gd name="connsiteY4" fmla="*/ 110744 h 179130"/>
                <a:gd name="connsiteX5" fmla="*/ 3464 w 188049"/>
                <a:gd name="connsiteY5" fmla="*/ 74600 h 179130"/>
                <a:gd name="connsiteX6" fmla="*/ 1544 w 188049"/>
                <a:gd name="connsiteY6" fmla="*/ 73069 h 179130"/>
                <a:gd name="connsiteX7" fmla="*/ 3620 w 188049"/>
                <a:gd name="connsiteY7" fmla="*/ 64782 h 179130"/>
                <a:gd name="connsiteX8" fmla="*/ 6234 w 188049"/>
                <a:gd name="connsiteY8" fmla="*/ 64489 h 179130"/>
                <a:gd name="connsiteX9" fmla="*/ 66411 w 188049"/>
                <a:gd name="connsiteY9" fmla="*/ 63339 h 179130"/>
                <a:gd name="connsiteX10" fmla="*/ 69141 w 188049"/>
                <a:gd name="connsiteY10" fmla="*/ 61350 h 179130"/>
                <a:gd name="connsiteX11" fmla="*/ 89081 w 188049"/>
                <a:gd name="connsiteY11" fmla="*/ 4097 h 179130"/>
                <a:gd name="connsiteX12" fmla="*/ 96218 w 188049"/>
                <a:gd name="connsiteY12" fmla="*/ 519 h 179130"/>
                <a:gd name="connsiteX13" fmla="*/ 99084 w 188049"/>
                <a:gd name="connsiteY13" fmla="*/ 4350 h 179130"/>
                <a:gd name="connsiteX14" fmla="*/ 107567 w 188049"/>
                <a:gd name="connsiteY14" fmla="*/ 28823 h 179130"/>
                <a:gd name="connsiteX15" fmla="*/ 119053 w 188049"/>
                <a:gd name="connsiteY15" fmla="*/ 61769 h 179130"/>
                <a:gd name="connsiteX16" fmla="*/ 121412 w 188049"/>
                <a:gd name="connsiteY16" fmla="*/ 63280 h 179130"/>
                <a:gd name="connsiteX17" fmla="*/ 161651 w 188049"/>
                <a:gd name="connsiteY17" fmla="*/ 64021 h 179130"/>
                <a:gd name="connsiteX18" fmla="*/ 182292 w 188049"/>
                <a:gd name="connsiteY18" fmla="*/ 64470 h 179130"/>
                <a:gd name="connsiteX19" fmla="*/ 187791 w 188049"/>
                <a:gd name="connsiteY19" fmla="*/ 67999 h 179130"/>
                <a:gd name="connsiteX20" fmla="*/ 185441 w 188049"/>
                <a:gd name="connsiteY20" fmla="*/ 73917 h 179130"/>
                <a:gd name="connsiteX21" fmla="*/ 137870 w 188049"/>
                <a:gd name="connsiteY21" fmla="*/ 109886 h 179130"/>
                <a:gd name="connsiteX22" fmla="*/ 136271 w 188049"/>
                <a:gd name="connsiteY22" fmla="*/ 114692 h 179130"/>
                <a:gd name="connsiteX23" fmla="*/ 153578 w 188049"/>
                <a:gd name="connsiteY23" fmla="*/ 171692 h 179130"/>
                <a:gd name="connsiteX24" fmla="*/ 150419 w 188049"/>
                <a:gd name="connsiteY24" fmla="*/ 178643 h 179130"/>
                <a:gd name="connsiteX25" fmla="*/ 145622 w 188049"/>
                <a:gd name="connsiteY25" fmla="*/ 177532 h 179130"/>
                <a:gd name="connsiteX26" fmla="*/ 100547 w 188049"/>
                <a:gd name="connsiteY26" fmla="*/ 146244 h 179130"/>
                <a:gd name="connsiteX27" fmla="*/ 95496 w 188049"/>
                <a:gd name="connsiteY27" fmla="*/ 142695 h 179130"/>
                <a:gd name="connsiteX28" fmla="*/ 92571 w 188049"/>
                <a:gd name="connsiteY28" fmla="*/ 142695 h 179130"/>
                <a:gd name="connsiteX29" fmla="*/ 52888 w 188049"/>
                <a:gd name="connsiteY29" fmla="*/ 170297 h 179130"/>
                <a:gd name="connsiteX30" fmla="*/ 42270 w 188049"/>
                <a:gd name="connsiteY30" fmla="*/ 177590 h 179130"/>
                <a:gd name="connsiteX31" fmla="*/ 38994 w 188049"/>
                <a:gd name="connsiteY31" fmla="*/ 179131 h 17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8049" h="179130">
                  <a:moveTo>
                    <a:pt x="38994" y="179131"/>
                  </a:moveTo>
                  <a:cubicBezTo>
                    <a:pt x="35425" y="178790"/>
                    <a:pt x="33310" y="175689"/>
                    <a:pt x="34353" y="172082"/>
                  </a:cubicBezTo>
                  <a:cubicBezTo>
                    <a:pt x="35572" y="167850"/>
                    <a:pt x="36898" y="163648"/>
                    <a:pt x="38175" y="159436"/>
                  </a:cubicBezTo>
                  <a:cubicBezTo>
                    <a:pt x="42845" y="144089"/>
                    <a:pt x="47496" y="128742"/>
                    <a:pt x="52186" y="113405"/>
                  </a:cubicBezTo>
                  <a:cubicBezTo>
                    <a:pt x="52537" y="112255"/>
                    <a:pt x="52391" y="111533"/>
                    <a:pt x="51347" y="110744"/>
                  </a:cubicBezTo>
                  <a:cubicBezTo>
                    <a:pt x="35367" y="98731"/>
                    <a:pt x="19416" y="86661"/>
                    <a:pt x="3464" y="74600"/>
                  </a:cubicBezTo>
                  <a:cubicBezTo>
                    <a:pt x="2821" y="74103"/>
                    <a:pt x="2129"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6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85" y="178273"/>
                    <a:pt x="40096" y="178634"/>
                    <a:pt x="38994" y="179131"/>
                  </a:cubicBezTo>
                  <a:close/>
                </a:path>
              </a:pathLst>
            </a:custGeom>
            <a:grpFill/>
            <a:ln w="971" cap="flat">
              <a:noFill/>
              <a:prstDash val="solid"/>
              <a:miter/>
            </a:ln>
          </p:spPr>
          <p:txBody>
            <a:bodyPr rtlCol="0" anchor="ctr"/>
            <a:lstStyle/>
            <a:p>
              <a:endParaRPr lang="LID4096">
                <a:latin typeface="Segoe UI" panose="020B0502040204020203" pitchFamily="34" charset="0"/>
                <a:cs typeface="Segoe UI" panose="020B0502040204020203" pitchFamily="34" charset="0"/>
              </a:endParaRPr>
            </a:p>
          </p:txBody>
        </p:sp>
        <p:sp>
          <p:nvSpPr>
            <p:cNvPr id="87" name="Graphic 9">
              <a:extLst>
                <a:ext uri="{FF2B5EF4-FFF2-40B4-BE49-F238E27FC236}">
                  <a16:creationId xmlns:a16="http://schemas.microsoft.com/office/drawing/2014/main" id="{7565E2B8-8BDA-2778-C95A-D8CFF228F363}"/>
                </a:ext>
              </a:extLst>
            </p:cNvPr>
            <p:cNvSpPr/>
            <p:nvPr/>
          </p:nvSpPr>
          <p:spPr>
            <a:xfrm>
              <a:off x="2445589" y="3970122"/>
              <a:ext cx="188049" cy="179130"/>
            </a:xfrm>
            <a:custGeom>
              <a:avLst/>
              <a:gdLst>
                <a:gd name="connsiteX0" fmla="*/ 39014 w 188049"/>
                <a:gd name="connsiteY0" fmla="*/ 179131 h 179130"/>
                <a:gd name="connsiteX1" fmla="*/ 34372 w 188049"/>
                <a:gd name="connsiteY1" fmla="*/ 172082 h 179130"/>
                <a:gd name="connsiteX2" fmla="*/ 38195 w 188049"/>
                <a:gd name="connsiteY2" fmla="*/ 159436 h 179130"/>
                <a:gd name="connsiteX3" fmla="*/ 52205 w 188049"/>
                <a:gd name="connsiteY3" fmla="*/ 113405 h 179130"/>
                <a:gd name="connsiteX4" fmla="*/ 51367 w 188049"/>
                <a:gd name="connsiteY4" fmla="*/ 110744 h 179130"/>
                <a:gd name="connsiteX5" fmla="*/ 3484 w 188049"/>
                <a:gd name="connsiteY5" fmla="*/ 74600 h 179130"/>
                <a:gd name="connsiteX6" fmla="*/ 1544 w 188049"/>
                <a:gd name="connsiteY6" fmla="*/ 73069 h 179130"/>
                <a:gd name="connsiteX7" fmla="*/ 3620 w 188049"/>
                <a:gd name="connsiteY7" fmla="*/ 64782 h 179130"/>
                <a:gd name="connsiteX8" fmla="*/ 6234 w 188049"/>
                <a:gd name="connsiteY8" fmla="*/ 64489 h 179130"/>
                <a:gd name="connsiteX9" fmla="*/ 66411 w 188049"/>
                <a:gd name="connsiteY9" fmla="*/ 63339 h 179130"/>
                <a:gd name="connsiteX10" fmla="*/ 69141 w 188049"/>
                <a:gd name="connsiteY10" fmla="*/ 61350 h 179130"/>
                <a:gd name="connsiteX11" fmla="*/ 89081 w 188049"/>
                <a:gd name="connsiteY11" fmla="*/ 4097 h 179130"/>
                <a:gd name="connsiteX12" fmla="*/ 96218 w 188049"/>
                <a:gd name="connsiteY12" fmla="*/ 519 h 179130"/>
                <a:gd name="connsiteX13" fmla="*/ 99084 w 188049"/>
                <a:gd name="connsiteY13" fmla="*/ 4350 h 179130"/>
                <a:gd name="connsiteX14" fmla="*/ 107567 w 188049"/>
                <a:gd name="connsiteY14" fmla="*/ 28823 h 179130"/>
                <a:gd name="connsiteX15" fmla="*/ 119052 w 188049"/>
                <a:gd name="connsiteY15" fmla="*/ 61769 h 179130"/>
                <a:gd name="connsiteX16" fmla="*/ 121412 w 188049"/>
                <a:gd name="connsiteY16" fmla="*/ 63280 h 179130"/>
                <a:gd name="connsiteX17" fmla="*/ 161651 w 188049"/>
                <a:gd name="connsiteY17" fmla="*/ 64021 h 179130"/>
                <a:gd name="connsiteX18" fmla="*/ 182292 w 188049"/>
                <a:gd name="connsiteY18" fmla="*/ 64470 h 179130"/>
                <a:gd name="connsiteX19" fmla="*/ 187791 w 188049"/>
                <a:gd name="connsiteY19" fmla="*/ 67999 h 179130"/>
                <a:gd name="connsiteX20" fmla="*/ 185441 w 188049"/>
                <a:gd name="connsiteY20" fmla="*/ 73917 h 179130"/>
                <a:gd name="connsiteX21" fmla="*/ 137870 w 188049"/>
                <a:gd name="connsiteY21" fmla="*/ 109886 h 179130"/>
                <a:gd name="connsiteX22" fmla="*/ 136271 w 188049"/>
                <a:gd name="connsiteY22" fmla="*/ 114692 h 179130"/>
                <a:gd name="connsiteX23" fmla="*/ 153578 w 188049"/>
                <a:gd name="connsiteY23" fmla="*/ 171692 h 179130"/>
                <a:gd name="connsiteX24" fmla="*/ 150419 w 188049"/>
                <a:gd name="connsiteY24" fmla="*/ 178643 h 179130"/>
                <a:gd name="connsiteX25" fmla="*/ 145622 w 188049"/>
                <a:gd name="connsiteY25" fmla="*/ 177532 h 179130"/>
                <a:gd name="connsiteX26" fmla="*/ 100547 w 188049"/>
                <a:gd name="connsiteY26" fmla="*/ 146244 h 179130"/>
                <a:gd name="connsiteX27" fmla="*/ 95496 w 188049"/>
                <a:gd name="connsiteY27" fmla="*/ 142695 h 179130"/>
                <a:gd name="connsiteX28" fmla="*/ 92571 w 188049"/>
                <a:gd name="connsiteY28" fmla="*/ 142695 h 179130"/>
                <a:gd name="connsiteX29" fmla="*/ 52888 w 188049"/>
                <a:gd name="connsiteY29" fmla="*/ 170297 h 179130"/>
                <a:gd name="connsiteX30" fmla="*/ 42270 w 188049"/>
                <a:gd name="connsiteY30" fmla="*/ 177590 h 179130"/>
                <a:gd name="connsiteX31" fmla="*/ 39014 w 188049"/>
                <a:gd name="connsiteY31" fmla="*/ 179131 h 17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8049" h="179130">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8"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2" y="61769"/>
                  </a:cubicBezTo>
                  <a:cubicBezTo>
                    <a:pt x="119501" y="63066"/>
                    <a:pt x="120252" y="63261"/>
                    <a:pt x="121412" y="63280"/>
                  </a:cubicBezTo>
                  <a:cubicBezTo>
                    <a:pt x="134828" y="63514"/>
                    <a:pt x="148235" y="63768"/>
                    <a:pt x="161651" y="64021"/>
                  </a:cubicBezTo>
                  <a:cubicBezTo>
                    <a:pt x="168534"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95" y="178273"/>
                    <a:pt x="40106" y="178634"/>
                    <a:pt x="39014" y="179131"/>
                  </a:cubicBezTo>
                  <a:close/>
                </a:path>
              </a:pathLst>
            </a:custGeom>
            <a:grpFill/>
            <a:ln w="971" cap="flat">
              <a:noFill/>
              <a:prstDash val="solid"/>
              <a:miter/>
            </a:ln>
          </p:spPr>
          <p:txBody>
            <a:bodyPr rtlCol="0" anchor="ctr"/>
            <a:lstStyle/>
            <a:p>
              <a:endParaRPr lang="LID4096">
                <a:latin typeface="Segoe UI" panose="020B0502040204020203" pitchFamily="34" charset="0"/>
                <a:cs typeface="Segoe UI" panose="020B0502040204020203" pitchFamily="34" charset="0"/>
              </a:endParaRPr>
            </a:p>
          </p:txBody>
        </p:sp>
        <p:sp>
          <p:nvSpPr>
            <p:cNvPr id="88" name="Graphic 9">
              <a:extLst>
                <a:ext uri="{FF2B5EF4-FFF2-40B4-BE49-F238E27FC236}">
                  <a16:creationId xmlns:a16="http://schemas.microsoft.com/office/drawing/2014/main" id="{E1B80502-FD76-E78D-A191-BCD7C222F7EE}"/>
                </a:ext>
              </a:extLst>
            </p:cNvPr>
            <p:cNvSpPr/>
            <p:nvPr/>
          </p:nvSpPr>
          <p:spPr>
            <a:xfrm>
              <a:off x="2663590" y="3970122"/>
              <a:ext cx="188049" cy="179130"/>
            </a:xfrm>
            <a:custGeom>
              <a:avLst/>
              <a:gdLst>
                <a:gd name="connsiteX0" fmla="*/ 39014 w 188049"/>
                <a:gd name="connsiteY0" fmla="*/ 179131 h 179130"/>
                <a:gd name="connsiteX1" fmla="*/ 34372 w 188049"/>
                <a:gd name="connsiteY1" fmla="*/ 172082 h 179130"/>
                <a:gd name="connsiteX2" fmla="*/ 38195 w 188049"/>
                <a:gd name="connsiteY2" fmla="*/ 159436 h 179130"/>
                <a:gd name="connsiteX3" fmla="*/ 52205 w 188049"/>
                <a:gd name="connsiteY3" fmla="*/ 113405 h 179130"/>
                <a:gd name="connsiteX4" fmla="*/ 51367 w 188049"/>
                <a:gd name="connsiteY4" fmla="*/ 110744 h 179130"/>
                <a:gd name="connsiteX5" fmla="*/ 3484 w 188049"/>
                <a:gd name="connsiteY5" fmla="*/ 74600 h 179130"/>
                <a:gd name="connsiteX6" fmla="*/ 1544 w 188049"/>
                <a:gd name="connsiteY6" fmla="*/ 73069 h 179130"/>
                <a:gd name="connsiteX7" fmla="*/ 3620 w 188049"/>
                <a:gd name="connsiteY7" fmla="*/ 64782 h 179130"/>
                <a:gd name="connsiteX8" fmla="*/ 6234 w 188049"/>
                <a:gd name="connsiteY8" fmla="*/ 64489 h 179130"/>
                <a:gd name="connsiteX9" fmla="*/ 66411 w 188049"/>
                <a:gd name="connsiteY9" fmla="*/ 63339 h 179130"/>
                <a:gd name="connsiteX10" fmla="*/ 69141 w 188049"/>
                <a:gd name="connsiteY10" fmla="*/ 61350 h 179130"/>
                <a:gd name="connsiteX11" fmla="*/ 89081 w 188049"/>
                <a:gd name="connsiteY11" fmla="*/ 4097 h 179130"/>
                <a:gd name="connsiteX12" fmla="*/ 96218 w 188049"/>
                <a:gd name="connsiteY12" fmla="*/ 519 h 179130"/>
                <a:gd name="connsiteX13" fmla="*/ 99084 w 188049"/>
                <a:gd name="connsiteY13" fmla="*/ 4350 h 179130"/>
                <a:gd name="connsiteX14" fmla="*/ 107567 w 188049"/>
                <a:gd name="connsiteY14" fmla="*/ 28823 h 179130"/>
                <a:gd name="connsiteX15" fmla="*/ 119053 w 188049"/>
                <a:gd name="connsiteY15" fmla="*/ 61769 h 179130"/>
                <a:gd name="connsiteX16" fmla="*/ 121412 w 188049"/>
                <a:gd name="connsiteY16" fmla="*/ 63280 h 179130"/>
                <a:gd name="connsiteX17" fmla="*/ 161651 w 188049"/>
                <a:gd name="connsiteY17" fmla="*/ 64021 h 179130"/>
                <a:gd name="connsiteX18" fmla="*/ 182292 w 188049"/>
                <a:gd name="connsiteY18" fmla="*/ 64470 h 179130"/>
                <a:gd name="connsiteX19" fmla="*/ 187791 w 188049"/>
                <a:gd name="connsiteY19" fmla="*/ 67999 h 179130"/>
                <a:gd name="connsiteX20" fmla="*/ 185441 w 188049"/>
                <a:gd name="connsiteY20" fmla="*/ 73917 h 179130"/>
                <a:gd name="connsiteX21" fmla="*/ 137870 w 188049"/>
                <a:gd name="connsiteY21" fmla="*/ 109886 h 179130"/>
                <a:gd name="connsiteX22" fmla="*/ 136271 w 188049"/>
                <a:gd name="connsiteY22" fmla="*/ 114692 h 179130"/>
                <a:gd name="connsiteX23" fmla="*/ 153578 w 188049"/>
                <a:gd name="connsiteY23" fmla="*/ 171692 h 179130"/>
                <a:gd name="connsiteX24" fmla="*/ 150419 w 188049"/>
                <a:gd name="connsiteY24" fmla="*/ 178643 h 179130"/>
                <a:gd name="connsiteX25" fmla="*/ 145622 w 188049"/>
                <a:gd name="connsiteY25" fmla="*/ 177532 h 179130"/>
                <a:gd name="connsiteX26" fmla="*/ 100547 w 188049"/>
                <a:gd name="connsiteY26" fmla="*/ 146244 h 179130"/>
                <a:gd name="connsiteX27" fmla="*/ 95496 w 188049"/>
                <a:gd name="connsiteY27" fmla="*/ 142695 h 179130"/>
                <a:gd name="connsiteX28" fmla="*/ 92571 w 188049"/>
                <a:gd name="connsiteY28" fmla="*/ 142695 h 179130"/>
                <a:gd name="connsiteX29" fmla="*/ 52888 w 188049"/>
                <a:gd name="connsiteY29" fmla="*/ 170297 h 179130"/>
                <a:gd name="connsiteX30" fmla="*/ 42270 w 188049"/>
                <a:gd name="connsiteY30" fmla="*/ 177590 h 179130"/>
                <a:gd name="connsiteX31" fmla="*/ 39014 w 188049"/>
                <a:gd name="connsiteY31" fmla="*/ 179131 h 17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8049" h="179130">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8"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4"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305" y="178273"/>
                    <a:pt x="40115" y="178634"/>
                    <a:pt x="39014" y="179131"/>
                  </a:cubicBezTo>
                  <a:close/>
                </a:path>
              </a:pathLst>
            </a:custGeom>
            <a:grpFill/>
            <a:ln w="971" cap="flat">
              <a:noFill/>
              <a:prstDash val="solid"/>
              <a:miter/>
            </a:ln>
          </p:spPr>
          <p:txBody>
            <a:bodyPr rtlCol="0" anchor="ctr"/>
            <a:lstStyle/>
            <a:p>
              <a:endParaRPr lang="LID4096">
                <a:latin typeface="Segoe UI" panose="020B0502040204020203" pitchFamily="34" charset="0"/>
                <a:cs typeface="Segoe UI" panose="020B0502040204020203" pitchFamily="34" charset="0"/>
              </a:endParaRPr>
            </a:p>
          </p:txBody>
        </p:sp>
        <p:sp>
          <p:nvSpPr>
            <p:cNvPr id="89" name="Graphic 9">
              <a:extLst>
                <a:ext uri="{FF2B5EF4-FFF2-40B4-BE49-F238E27FC236}">
                  <a16:creationId xmlns:a16="http://schemas.microsoft.com/office/drawing/2014/main" id="{C66C8A9D-B75B-61A5-02AC-BFD15D14A2B7}"/>
                </a:ext>
              </a:extLst>
            </p:cNvPr>
            <p:cNvSpPr/>
            <p:nvPr/>
          </p:nvSpPr>
          <p:spPr>
            <a:xfrm>
              <a:off x="2881591" y="3970122"/>
              <a:ext cx="188049" cy="179130"/>
            </a:xfrm>
            <a:custGeom>
              <a:avLst/>
              <a:gdLst>
                <a:gd name="connsiteX0" fmla="*/ 39014 w 188049"/>
                <a:gd name="connsiteY0" fmla="*/ 179131 h 179130"/>
                <a:gd name="connsiteX1" fmla="*/ 34372 w 188049"/>
                <a:gd name="connsiteY1" fmla="*/ 172082 h 179130"/>
                <a:gd name="connsiteX2" fmla="*/ 38195 w 188049"/>
                <a:gd name="connsiteY2" fmla="*/ 159436 h 179130"/>
                <a:gd name="connsiteX3" fmla="*/ 52205 w 188049"/>
                <a:gd name="connsiteY3" fmla="*/ 113405 h 179130"/>
                <a:gd name="connsiteX4" fmla="*/ 51367 w 188049"/>
                <a:gd name="connsiteY4" fmla="*/ 110744 h 179130"/>
                <a:gd name="connsiteX5" fmla="*/ 3484 w 188049"/>
                <a:gd name="connsiteY5" fmla="*/ 74600 h 179130"/>
                <a:gd name="connsiteX6" fmla="*/ 1544 w 188049"/>
                <a:gd name="connsiteY6" fmla="*/ 73069 h 179130"/>
                <a:gd name="connsiteX7" fmla="*/ 3620 w 188049"/>
                <a:gd name="connsiteY7" fmla="*/ 64782 h 179130"/>
                <a:gd name="connsiteX8" fmla="*/ 6234 w 188049"/>
                <a:gd name="connsiteY8" fmla="*/ 64489 h 179130"/>
                <a:gd name="connsiteX9" fmla="*/ 66411 w 188049"/>
                <a:gd name="connsiteY9" fmla="*/ 63339 h 179130"/>
                <a:gd name="connsiteX10" fmla="*/ 69141 w 188049"/>
                <a:gd name="connsiteY10" fmla="*/ 61350 h 179130"/>
                <a:gd name="connsiteX11" fmla="*/ 89081 w 188049"/>
                <a:gd name="connsiteY11" fmla="*/ 4097 h 179130"/>
                <a:gd name="connsiteX12" fmla="*/ 96218 w 188049"/>
                <a:gd name="connsiteY12" fmla="*/ 519 h 179130"/>
                <a:gd name="connsiteX13" fmla="*/ 99084 w 188049"/>
                <a:gd name="connsiteY13" fmla="*/ 4350 h 179130"/>
                <a:gd name="connsiteX14" fmla="*/ 107567 w 188049"/>
                <a:gd name="connsiteY14" fmla="*/ 28823 h 179130"/>
                <a:gd name="connsiteX15" fmla="*/ 119053 w 188049"/>
                <a:gd name="connsiteY15" fmla="*/ 61769 h 179130"/>
                <a:gd name="connsiteX16" fmla="*/ 121412 w 188049"/>
                <a:gd name="connsiteY16" fmla="*/ 63280 h 179130"/>
                <a:gd name="connsiteX17" fmla="*/ 161651 w 188049"/>
                <a:gd name="connsiteY17" fmla="*/ 64021 h 179130"/>
                <a:gd name="connsiteX18" fmla="*/ 182292 w 188049"/>
                <a:gd name="connsiteY18" fmla="*/ 64470 h 179130"/>
                <a:gd name="connsiteX19" fmla="*/ 187791 w 188049"/>
                <a:gd name="connsiteY19" fmla="*/ 67999 h 179130"/>
                <a:gd name="connsiteX20" fmla="*/ 185441 w 188049"/>
                <a:gd name="connsiteY20" fmla="*/ 73917 h 179130"/>
                <a:gd name="connsiteX21" fmla="*/ 137870 w 188049"/>
                <a:gd name="connsiteY21" fmla="*/ 109886 h 179130"/>
                <a:gd name="connsiteX22" fmla="*/ 136271 w 188049"/>
                <a:gd name="connsiteY22" fmla="*/ 114692 h 179130"/>
                <a:gd name="connsiteX23" fmla="*/ 153578 w 188049"/>
                <a:gd name="connsiteY23" fmla="*/ 171692 h 179130"/>
                <a:gd name="connsiteX24" fmla="*/ 150419 w 188049"/>
                <a:gd name="connsiteY24" fmla="*/ 178643 h 179130"/>
                <a:gd name="connsiteX25" fmla="*/ 145622 w 188049"/>
                <a:gd name="connsiteY25" fmla="*/ 177532 h 179130"/>
                <a:gd name="connsiteX26" fmla="*/ 100547 w 188049"/>
                <a:gd name="connsiteY26" fmla="*/ 146244 h 179130"/>
                <a:gd name="connsiteX27" fmla="*/ 95496 w 188049"/>
                <a:gd name="connsiteY27" fmla="*/ 142695 h 179130"/>
                <a:gd name="connsiteX28" fmla="*/ 92571 w 188049"/>
                <a:gd name="connsiteY28" fmla="*/ 142695 h 179130"/>
                <a:gd name="connsiteX29" fmla="*/ 52888 w 188049"/>
                <a:gd name="connsiteY29" fmla="*/ 170297 h 179130"/>
                <a:gd name="connsiteX30" fmla="*/ 42270 w 188049"/>
                <a:gd name="connsiteY30" fmla="*/ 177590 h 179130"/>
                <a:gd name="connsiteX31" fmla="*/ 39014 w 188049"/>
                <a:gd name="connsiteY31" fmla="*/ 179131 h 17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8049" h="179130">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9"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4"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95" y="178273"/>
                    <a:pt x="40106" y="178634"/>
                    <a:pt x="39014" y="179131"/>
                  </a:cubicBezTo>
                  <a:close/>
                </a:path>
              </a:pathLst>
            </a:custGeom>
            <a:grpFill/>
            <a:ln w="971" cap="flat">
              <a:noFill/>
              <a:prstDash val="solid"/>
              <a:miter/>
            </a:ln>
          </p:spPr>
          <p:txBody>
            <a:bodyPr rtlCol="0" anchor="ctr"/>
            <a:lstStyle/>
            <a:p>
              <a:endParaRPr lang="LID4096">
                <a:latin typeface="Segoe UI" panose="020B0502040204020203" pitchFamily="34" charset="0"/>
                <a:cs typeface="Segoe UI" panose="020B0502040204020203" pitchFamily="34" charset="0"/>
              </a:endParaRPr>
            </a:p>
          </p:txBody>
        </p:sp>
        <p:sp>
          <p:nvSpPr>
            <p:cNvPr id="90" name="Graphic 9">
              <a:extLst>
                <a:ext uri="{FF2B5EF4-FFF2-40B4-BE49-F238E27FC236}">
                  <a16:creationId xmlns:a16="http://schemas.microsoft.com/office/drawing/2014/main" id="{2FFBB8A4-C003-88C1-3077-D08EA1B440BF}"/>
                </a:ext>
              </a:extLst>
            </p:cNvPr>
            <p:cNvSpPr/>
            <p:nvPr/>
          </p:nvSpPr>
          <p:spPr>
            <a:xfrm>
              <a:off x="3099591" y="3970122"/>
              <a:ext cx="188049" cy="179130"/>
            </a:xfrm>
            <a:custGeom>
              <a:avLst/>
              <a:gdLst>
                <a:gd name="connsiteX0" fmla="*/ 39014 w 188049"/>
                <a:gd name="connsiteY0" fmla="*/ 179131 h 179130"/>
                <a:gd name="connsiteX1" fmla="*/ 34372 w 188049"/>
                <a:gd name="connsiteY1" fmla="*/ 172082 h 179130"/>
                <a:gd name="connsiteX2" fmla="*/ 38194 w 188049"/>
                <a:gd name="connsiteY2" fmla="*/ 159436 h 179130"/>
                <a:gd name="connsiteX3" fmla="*/ 52205 w 188049"/>
                <a:gd name="connsiteY3" fmla="*/ 113405 h 179130"/>
                <a:gd name="connsiteX4" fmla="*/ 51367 w 188049"/>
                <a:gd name="connsiteY4" fmla="*/ 110744 h 179130"/>
                <a:gd name="connsiteX5" fmla="*/ 3484 w 188049"/>
                <a:gd name="connsiteY5" fmla="*/ 74600 h 179130"/>
                <a:gd name="connsiteX6" fmla="*/ 1544 w 188049"/>
                <a:gd name="connsiteY6" fmla="*/ 73069 h 179130"/>
                <a:gd name="connsiteX7" fmla="*/ 3621 w 188049"/>
                <a:gd name="connsiteY7" fmla="*/ 64782 h 179130"/>
                <a:gd name="connsiteX8" fmla="*/ 6234 w 188049"/>
                <a:gd name="connsiteY8" fmla="*/ 64489 h 179130"/>
                <a:gd name="connsiteX9" fmla="*/ 66411 w 188049"/>
                <a:gd name="connsiteY9" fmla="*/ 63339 h 179130"/>
                <a:gd name="connsiteX10" fmla="*/ 69141 w 188049"/>
                <a:gd name="connsiteY10" fmla="*/ 61350 h 179130"/>
                <a:gd name="connsiteX11" fmla="*/ 89081 w 188049"/>
                <a:gd name="connsiteY11" fmla="*/ 4097 h 179130"/>
                <a:gd name="connsiteX12" fmla="*/ 96218 w 188049"/>
                <a:gd name="connsiteY12" fmla="*/ 519 h 179130"/>
                <a:gd name="connsiteX13" fmla="*/ 99084 w 188049"/>
                <a:gd name="connsiteY13" fmla="*/ 4350 h 179130"/>
                <a:gd name="connsiteX14" fmla="*/ 107567 w 188049"/>
                <a:gd name="connsiteY14" fmla="*/ 28823 h 179130"/>
                <a:gd name="connsiteX15" fmla="*/ 119052 w 188049"/>
                <a:gd name="connsiteY15" fmla="*/ 61769 h 179130"/>
                <a:gd name="connsiteX16" fmla="*/ 121412 w 188049"/>
                <a:gd name="connsiteY16" fmla="*/ 63280 h 179130"/>
                <a:gd name="connsiteX17" fmla="*/ 161651 w 188049"/>
                <a:gd name="connsiteY17" fmla="*/ 64021 h 179130"/>
                <a:gd name="connsiteX18" fmla="*/ 182292 w 188049"/>
                <a:gd name="connsiteY18" fmla="*/ 64470 h 179130"/>
                <a:gd name="connsiteX19" fmla="*/ 187791 w 188049"/>
                <a:gd name="connsiteY19" fmla="*/ 67999 h 179130"/>
                <a:gd name="connsiteX20" fmla="*/ 185441 w 188049"/>
                <a:gd name="connsiteY20" fmla="*/ 73917 h 179130"/>
                <a:gd name="connsiteX21" fmla="*/ 137870 w 188049"/>
                <a:gd name="connsiteY21" fmla="*/ 109886 h 179130"/>
                <a:gd name="connsiteX22" fmla="*/ 136271 w 188049"/>
                <a:gd name="connsiteY22" fmla="*/ 114692 h 179130"/>
                <a:gd name="connsiteX23" fmla="*/ 153578 w 188049"/>
                <a:gd name="connsiteY23" fmla="*/ 171692 h 179130"/>
                <a:gd name="connsiteX24" fmla="*/ 150419 w 188049"/>
                <a:gd name="connsiteY24" fmla="*/ 178643 h 179130"/>
                <a:gd name="connsiteX25" fmla="*/ 145622 w 188049"/>
                <a:gd name="connsiteY25" fmla="*/ 177532 h 179130"/>
                <a:gd name="connsiteX26" fmla="*/ 100547 w 188049"/>
                <a:gd name="connsiteY26" fmla="*/ 146244 h 179130"/>
                <a:gd name="connsiteX27" fmla="*/ 95496 w 188049"/>
                <a:gd name="connsiteY27" fmla="*/ 142695 h 179130"/>
                <a:gd name="connsiteX28" fmla="*/ 92571 w 188049"/>
                <a:gd name="connsiteY28" fmla="*/ 142695 h 179130"/>
                <a:gd name="connsiteX29" fmla="*/ 52888 w 188049"/>
                <a:gd name="connsiteY29" fmla="*/ 170297 h 179130"/>
                <a:gd name="connsiteX30" fmla="*/ 42270 w 188049"/>
                <a:gd name="connsiteY30" fmla="*/ 177590 h 179130"/>
                <a:gd name="connsiteX31" fmla="*/ 39014 w 188049"/>
                <a:gd name="connsiteY31" fmla="*/ 179131 h 17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8049" h="179130">
                  <a:moveTo>
                    <a:pt x="39014" y="179131"/>
                  </a:moveTo>
                  <a:cubicBezTo>
                    <a:pt x="35445" y="178790"/>
                    <a:pt x="33329" y="175689"/>
                    <a:pt x="34372" y="172082"/>
                  </a:cubicBezTo>
                  <a:cubicBezTo>
                    <a:pt x="35591" y="167850"/>
                    <a:pt x="36917" y="163648"/>
                    <a:pt x="38194" y="159436"/>
                  </a:cubicBezTo>
                  <a:cubicBezTo>
                    <a:pt x="42865" y="144089"/>
                    <a:pt x="47516" y="128742"/>
                    <a:pt x="52205" y="113405"/>
                  </a:cubicBezTo>
                  <a:cubicBezTo>
                    <a:pt x="52557" y="112255"/>
                    <a:pt x="52410" y="111533"/>
                    <a:pt x="51367" y="110744"/>
                  </a:cubicBezTo>
                  <a:cubicBezTo>
                    <a:pt x="35386" y="98731"/>
                    <a:pt x="19435" y="86661"/>
                    <a:pt x="3484" y="74600"/>
                  </a:cubicBezTo>
                  <a:cubicBezTo>
                    <a:pt x="2831" y="74103"/>
                    <a:pt x="2138" y="73635"/>
                    <a:pt x="1544" y="73069"/>
                  </a:cubicBezTo>
                  <a:cubicBezTo>
                    <a:pt x="-1235" y="70398"/>
                    <a:pt x="-94" y="65805"/>
                    <a:pt x="3621"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2" y="61769"/>
                  </a:cubicBezTo>
                  <a:cubicBezTo>
                    <a:pt x="119501" y="63066"/>
                    <a:pt x="120252" y="63261"/>
                    <a:pt x="121412" y="63280"/>
                  </a:cubicBezTo>
                  <a:cubicBezTo>
                    <a:pt x="134828" y="63514"/>
                    <a:pt x="148235" y="63768"/>
                    <a:pt x="161651" y="64021"/>
                  </a:cubicBezTo>
                  <a:cubicBezTo>
                    <a:pt x="168534"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3"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305" y="178273"/>
                    <a:pt x="40115" y="178634"/>
                    <a:pt x="39014" y="179131"/>
                  </a:cubicBezTo>
                  <a:close/>
                </a:path>
              </a:pathLst>
            </a:custGeom>
            <a:grpFill/>
            <a:ln w="971" cap="flat">
              <a:noFill/>
              <a:prstDash val="solid"/>
              <a:miter/>
            </a:ln>
          </p:spPr>
          <p:txBody>
            <a:bodyPr rtlCol="0" anchor="ctr"/>
            <a:lstStyle/>
            <a:p>
              <a:endParaRPr lang="LID4096">
                <a:latin typeface="Segoe UI" panose="020B0502040204020203" pitchFamily="34" charset="0"/>
                <a:cs typeface="Segoe UI" panose="020B0502040204020203" pitchFamily="34" charset="0"/>
              </a:endParaRPr>
            </a:p>
          </p:txBody>
        </p:sp>
      </p:grpSp>
      <p:sp>
        <p:nvSpPr>
          <p:cNvPr id="92" name="Rectangle: Rounded Corners 91">
            <a:extLst>
              <a:ext uri="{FF2B5EF4-FFF2-40B4-BE49-F238E27FC236}">
                <a16:creationId xmlns:a16="http://schemas.microsoft.com/office/drawing/2014/main" id="{8757E859-1618-9D9B-F2ED-855DA4BCB5C9}"/>
              </a:ext>
            </a:extLst>
          </p:cNvPr>
          <p:cNvSpPr/>
          <p:nvPr/>
        </p:nvSpPr>
        <p:spPr>
          <a:xfrm>
            <a:off x="8417743" y="3593213"/>
            <a:ext cx="3378411" cy="2237961"/>
          </a:xfrm>
          <a:prstGeom prst="roundRect">
            <a:avLst>
              <a:gd name="adj" fmla="val 9468"/>
            </a:avLst>
          </a:prstGeom>
          <a:solidFill>
            <a:srgbClr val="FFFF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latin typeface="Segoe UI" panose="020B0502040204020203" pitchFamily="34" charset="0"/>
              <a:cs typeface="Segoe UI" panose="020B0502040204020203" pitchFamily="34" charset="0"/>
            </a:endParaRPr>
          </a:p>
        </p:txBody>
      </p:sp>
      <p:sp>
        <p:nvSpPr>
          <p:cNvPr id="93" name="Freeform: Shape 92">
            <a:extLst>
              <a:ext uri="{FF2B5EF4-FFF2-40B4-BE49-F238E27FC236}">
                <a16:creationId xmlns:a16="http://schemas.microsoft.com/office/drawing/2014/main" id="{DEA5522B-8172-D90A-9DC7-8B7E98C294FF}"/>
              </a:ext>
            </a:extLst>
          </p:cNvPr>
          <p:cNvSpPr/>
          <p:nvPr/>
        </p:nvSpPr>
        <p:spPr>
          <a:xfrm>
            <a:off x="8635867" y="3496056"/>
            <a:ext cx="255658" cy="472942"/>
          </a:xfrm>
          <a:custGeom>
            <a:avLst/>
            <a:gdLst>
              <a:gd name="connsiteX0" fmla="*/ 27148 w 407194"/>
              <a:gd name="connsiteY0" fmla="*/ 0 h 753268"/>
              <a:gd name="connsiteX1" fmla="*/ 380046 w 407194"/>
              <a:gd name="connsiteY1" fmla="*/ 0 h 753268"/>
              <a:gd name="connsiteX2" fmla="*/ 407194 w 407194"/>
              <a:gd name="connsiteY2" fmla="*/ 27148 h 753268"/>
              <a:gd name="connsiteX3" fmla="*/ 407194 w 407194"/>
              <a:gd name="connsiteY3" fmla="*/ 434182 h 753268"/>
              <a:gd name="connsiteX4" fmla="*/ 407194 w 407194"/>
              <a:gd name="connsiteY4" fmla="*/ 535621 h 753268"/>
              <a:gd name="connsiteX5" fmla="*/ 407194 w 407194"/>
              <a:gd name="connsiteY5" fmla="*/ 617537 h 753268"/>
              <a:gd name="connsiteX6" fmla="*/ 206142 w 407194"/>
              <a:gd name="connsiteY6" fmla="*/ 753268 h 753268"/>
              <a:gd name="connsiteX7" fmla="*/ 0 w 407194"/>
              <a:gd name="connsiteY7" fmla="*/ 617537 h 753268"/>
              <a:gd name="connsiteX8" fmla="*/ 0 w 407194"/>
              <a:gd name="connsiteY8" fmla="*/ 535621 h 753268"/>
              <a:gd name="connsiteX9" fmla="*/ 0 w 407194"/>
              <a:gd name="connsiteY9" fmla="*/ 434182 h 753268"/>
              <a:gd name="connsiteX10" fmla="*/ 0 w 407194"/>
              <a:gd name="connsiteY10" fmla="*/ 27148 h 753268"/>
              <a:gd name="connsiteX11" fmla="*/ 27148 w 407194"/>
              <a:gd name="connsiteY11" fmla="*/ 0 h 75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194" h="753268">
                <a:moveTo>
                  <a:pt x="27148" y="0"/>
                </a:moveTo>
                <a:lnTo>
                  <a:pt x="380046" y="0"/>
                </a:lnTo>
                <a:cubicBezTo>
                  <a:pt x="395039" y="0"/>
                  <a:pt x="407194" y="12155"/>
                  <a:pt x="407194" y="27148"/>
                </a:cubicBezTo>
                <a:lnTo>
                  <a:pt x="407194" y="434182"/>
                </a:lnTo>
                <a:lnTo>
                  <a:pt x="407194" y="535621"/>
                </a:lnTo>
                <a:lnTo>
                  <a:pt x="407194" y="617537"/>
                </a:lnTo>
                <a:lnTo>
                  <a:pt x="206142" y="753268"/>
                </a:lnTo>
                <a:lnTo>
                  <a:pt x="0" y="617537"/>
                </a:lnTo>
                <a:lnTo>
                  <a:pt x="0" y="535621"/>
                </a:lnTo>
                <a:lnTo>
                  <a:pt x="0" y="434182"/>
                </a:lnTo>
                <a:lnTo>
                  <a:pt x="0" y="27148"/>
                </a:lnTo>
                <a:cubicBezTo>
                  <a:pt x="0" y="12155"/>
                  <a:pt x="12155" y="0"/>
                  <a:pt x="271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LID4096">
              <a:latin typeface="Segoe UI" panose="020B0502040204020203" pitchFamily="34" charset="0"/>
              <a:cs typeface="Segoe UI" panose="020B0502040204020203" pitchFamily="34" charset="0"/>
            </a:endParaRPr>
          </a:p>
        </p:txBody>
      </p:sp>
      <p:sp>
        <p:nvSpPr>
          <p:cNvPr id="94" name="Freeform 2">
            <a:extLst>
              <a:ext uri="{FF2B5EF4-FFF2-40B4-BE49-F238E27FC236}">
                <a16:creationId xmlns:a16="http://schemas.microsoft.com/office/drawing/2014/main" id="{116F62C0-FD10-2092-2225-FAB4AC34BCFF}"/>
              </a:ext>
            </a:extLst>
          </p:cNvPr>
          <p:cNvSpPr/>
          <p:nvPr/>
        </p:nvSpPr>
        <p:spPr>
          <a:xfrm rot="10800000">
            <a:off x="8691437" y="3615005"/>
            <a:ext cx="144518" cy="117522"/>
          </a:xfrm>
          <a:custGeom>
            <a:avLst/>
            <a:gdLst/>
            <a:ahLst/>
            <a:cxnLst/>
            <a:rect l="l" t="t" r="r" b="b"/>
            <a:pathLst>
              <a:path w="386209" h="357188">
                <a:moveTo>
                  <a:pt x="353467" y="0"/>
                </a:moveTo>
                <a:lnTo>
                  <a:pt x="386209" y="52090"/>
                </a:lnTo>
                <a:cubicBezTo>
                  <a:pt x="358924" y="63500"/>
                  <a:pt x="338832" y="80492"/>
                  <a:pt x="325933" y="103064"/>
                </a:cubicBezTo>
                <a:cubicBezTo>
                  <a:pt x="313035" y="125636"/>
                  <a:pt x="305842" y="158502"/>
                  <a:pt x="304353" y="201663"/>
                </a:cubicBezTo>
                <a:lnTo>
                  <a:pt x="374303" y="201663"/>
                </a:lnTo>
                <a:lnTo>
                  <a:pt x="374303" y="357188"/>
                </a:lnTo>
                <a:lnTo>
                  <a:pt x="230683" y="357188"/>
                </a:lnTo>
                <a:lnTo>
                  <a:pt x="230683" y="234405"/>
                </a:lnTo>
                <a:cubicBezTo>
                  <a:pt x="230683" y="167928"/>
                  <a:pt x="238621" y="119807"/>
                  <a:pt x="254496" y="90041"/>
                </a:cubicBezTo>
                <a:cubicBezTo>
                  <a:pt x="275332" y="50354"/>
                  <a:pt x="308322" y="20340"/>
                  <a:pt x="353467" y="0"/>
                </a:cubicBezTo>
                <a:close/>
                <a:moveTo>
                  <a:pt x="122783" y="0"/>
                </a:moveTo>
                <a:lnTo>
                  <a:pt x="155525" y="52090"/>
                </a:lnTo>
                <a:cubicBezTo>
                  <a:pt x="128240" y="63500"/>
                  <a:pt x="108148" y="80492"/>
                  <a:pt x="95250" y="103064"/>
                </a:cubicBezTo>
                <a:cubicBezTo>
                  <a:pt x="82351" y="125636"/>
                  <a:pt x="75158" y="158502"/>
                  <a:pt x="73670" y="201663"/>
                </a:cubicBezTo>
                <a:lnTo>
                  <a:pt x="143619" y="201663"/>
                </a:lnTo>
                <a:lnTo>
                  <a:pt x="143619" y="357188"/>
                </a:lnTo>
                <a:lnTo>
                  <a:pt x="0" y="357188"/>
                </a:lnTo>
                <a:lnTo>
                  <a:pt x="0" y="234405"/>
                </a:lnTo>
                <a:cubicBezTo>
                  <a:pt x="0" y="167928"/>
                  <a:pt x="7937" y="119807"/>
                  <a:pt x="23812" y="90041"/>
                </a:cubicBezTo>
                <a:cubicBezTo>
                  <a:pt x="44648" y="50354"/>
                  <a:pt x="77639" y="20340"/>
                  <a:pt x="12278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Segoe UI" panose="020B0502040204020203" pitchFamily="34" charset="0"/>
              <a:cs typeface="Segoe UI" panose="020B0502040204020203" pitchFamily="34" charset="0"/>
            </a:endParaRPr>
          </a:p>
        </p:txBody>
      </p:sp>
      <p:grpSp>
        <p:nvGrpSpPr>
          <p:cNvPr id="95" name="Group 94">
            <a:extLst>
              <a:ext uri="{FF2B5EF4-FFF2-40B4-BE49-F238E27FC236}">
                <a16:creationId xmlns:a16="http://schemas.microsoft.com/office/drawing/2014/main" id="{6CC19C2C-6761-060E-4642-B01CF2FFD1FC}"/>
              </a:ext>
            </a:extLst>
          </p:cNvPr>
          <p:cNvGrpSpPr/>
          <p:nvPr/>
        </p:nvGrpSpPr>
        <p:grpSpPr>
          <a:xfrm>
            <a:off x="8635867" y="5626910"/>
            <a:ext cx="873940" cy="147681"/>
            <a:chOff x="2227588" y="3970122"/>
            <a:chExt cx="1060052" cy="179130"/>
          </a:xfrm>
          <a:gradFill>
            <a:gsLst>
              <a:gs pos="0">
                <a:srgbClr val="06AB9A"/>
              </a:gs>
              <a:gs pos="70000">
                <a:srgbClr val="002060"/>
              </a:gs>
            </a:gsLst>
            <a:lin ang="13500000" scaled="1"/>
          </a:gradFill>
        </p:grpSpPr>
        <p:sp>
          <p:nvSpPr>
            <p:cNvPr id="96" name="Graphic 9">
              <a:extLst>
                <a:ext uri="{FF2B5EF4-FFF2-40B4-BE49-F238E27FC236}">
                  <a16:creationId xmlns:a16="http://schemas.microsoft.com/office/drawing/2014/main" id="{6F94DAAE-DD52-CA60-56F7-2CA4EB0B51AC}"/>
                </a:ext>
              </a:extLst>
            </p:cNvPr>
            <p:cNvSpPr/>
            <p:nvPr/>
          </p:nvSpPr>
          <p:spPr>
            <a:xfrm>
              <a:off x="2227588" y="3970122"/>
              <a:ext cx="188049" cy="179130"/>
            </a:xfrm>
            <a:custGeom>
              <a:avLst/>
              <a:gdLst>
                <a:gd name="connsiteX0" fmla="*/ 38994 w 188049"/>
                <a:gd name="connsiteY0" fmla="*/ 179131 h 179130"/>
                <a:gd name="connsiteX1" fmla="*/ 34353 w 188049"/>
                <a:gd name="connsiteY1" fmla="*/ 172082 h 179130"/>
                <a:gd name="connsiteX2" fmla="*/ 38175 w 188049"/>
                <a:gd name="connsiteY2" fmla="*/ 159436 h 179130"/>
                <a:gd name="connsiteX3" fmla="*/ 52186 w 188049"/>
                <a:gd name="connsiteY3" fmla="*/ 113405 h 179130"/>
                <a:gd name="connsiteX4" fmla="*/ 51347 w 188049"/>
                <a:gd name="connsiteY4" fmla="*/ 110744 h 179130"/>
                <a:gd name="connsiteX5" fmla="*/ 3464 w 188049"/>
                <a:gd name="connsiteY5" fmla="*/ 74600 h 179130"/>
                <a:gd name="connsiteX6" fmla="*/ 1544 w 188049"/>
                <a:gd name="connsiteY6" fmla="*/ 73069 h 179130"/>
                <a:gd name="connsiteX7" fmla="*/ 3620 w 188049"/>
                <a:gd name="connsiteY7" fmla="*/ 64782 h 179130"/>
                <a:gd name="connsiteX8" fmla="*/ 6234 w 188049"/>
                <a:gd name="connsiteY8" fmla="*/ 64489 h 179130"/>
                <a:gd name="connsiteX9" fmla="*/ 66411 w 188049"/>
                <a:gd name="connsiteY9" fmla="*/ 63339 h 179130"/>
                <a:gd name="connsiteX10" fmla="*/ 69141 w 188049"/>
                <a:gd name="connsiteY10" fmla="*/ 61350 h 179130"/>
                <a:gd name="connsiteX11" fmla="*/ 89081 w 188049"/>
                <a:gd name="connsiteY11" fmla="*/ 4097 h 179130"/>
                <a:gd name="connsiteX12" fmla="*/ 96218 w 188049"/>
                <a:gd name="connsiteY12" fmla="*/ 519 h 179130"/>
                <a:gd name="connsiteX13" fmla="*/ 99084 w 188049"/>
                <a:gd name="connsiteY13" fmla="*/ 4350 h 179130"/>
                <a:gd name="connsiteX14" fmla="*/ 107567 w 188049"/>
                <a:gd name="connsiteY14" fmla="*/ 28823 h 179130"/>
                <a:gd name="connsiteX15" fmla="*/ 119053 w 188049"/>
                <a:gd name="connsiteY15" fmla="*/ 61769 h 179130"/>
                <a:gd name="connsiteX16" fmla="*/ 121412 w 188049"/>
                <a:gd name="connsiteY16" fmla="*/ 63280 h 179130"/>
                <a:gd name="connsiteX17" fmla="*/ 161651 w 188049"/>
                <a:gd name="connsiteY17" fmla="*/ 64021 h 179130"/>
                <a:gd name="connsiteX18" fmla="*/ 182292 w 188049"/>
                <a:gd name="connsiteY18" fmla="*/ 64470 h 179130"/>
                <a:gd name="connsiteX19" fmla="*/ 187791 w 188049"/>
                <a:gd name="connsiteY19" fmla="*/ 67999 h 179130"/>
                <a:gd name="connsiteX20" fmla="*/ 185441 w 188049"/>
                <a:gd name="connsiteY20" fmla="*/ 73917 h 179130"/>
                <a:gd name="connsiteX21" fmla="*/ 137870 w 188049"/>
                <a:gd name="connsiteY21" fmla="*/ 109886 h 179130"/>
                <a:gd name="connsiteX22" fmla="*/ 136271 w 188049"/>
                <a:gd name="connsiteY22" fmla="*/ 114692 h 179130"/>
                <a:gd name="connsiteX23" fmla="*/ 153578 w 188049"/>
                <a:gd name="connsiteY23" fmla="*/ 171692 h 179130"/>
                <a:gd name="connsiteX24" fmla="*/ 150419 w 188049"/>
                <a:gd name="connsiteY24" fmla="*/ 178643 h 179130"/>
                <a:gd name="connsiteX25" fmla="*/ 145622 w 188049"/>
                <a:gd name="connsiteY25" fmla="*/ 177532 h 179130"/>
                <a:gd name="connsiteX26" fmla="*/ 100547 w 188049"/>
                <a:gd name="connsiteY26" fmla="*/ 146244 h 179130"/>
                <a:gd name="connsiteX27" fmla="*/ 95496 w 188049"/>
                <a:gd name="connsiteY27" fmla="*/ 142695 h 179130"/>
                <a:gd name="connsiteX28" fmla="*/ 92571 w 188049"/>
                <a:gd name="connsiteY28" fmla="*/ 142695 h 179130"/>
                <a:gd name="connsiteX29" fmla="*/ 52888 w 188049"/>
                <a:gd name="connsiteY29" fmla="*/ 170297 h 179130"/>
                <a:gd name="connsiteX30" fmla="*/ 42270 w 188049"/>
                <a:gd name="connsiteY30" fmla="*/ 177590 h 179130"/>
                <a:gd name="connsiteX31" fmla="*/ 38994 w 188049"/>
                <a:gd name="connsiteY31" fmla="*/ 179131 h 17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8049" h="179130">
                  <a:moveTo>
                    <a:pt x="38994" y="179131"/>
                  </a:moveTo>
                  <a:cubicBezTo>
                    <a:pt x="35425" y="178790"/>
                    <a:pt x="33310" y="175689"/>
                    <a:pt x="34353" y="172082"/>
                  </a:cubicBezTo>
                  <a:cubicBezTo>
                    <a:pt x="35572" y="167850"/>
                    <a:pt x="36898" y="163648"/>
                    <a:pt x="38175" y="159436"/>
                  </a:cubicBezTo>
                  <a:cubicBezTo>
                    <a:pt x="42845" y="144089"/>
                    <a:pt x="47496" y="128742"/>
                    <a:pt x="52186" y="113405"/>
                  </a:cubicBezTo>
                  <a:cubicBezTo>
                    <a:pt x="52537" y="112255"/>
                    <a:pt x="52391" y="111533"/>
                    <a:pt x="51347" y="110744"/>
                  </a:cubicBezTo>
                  <a:cubicBezTo>
                    <a:pt x="35367" y="98731"/>
                    <a:pt x="19416" y="86661"/>
                    <a:pt x="3464" y="74600"/>
                  </a:cubicBezTo>
                  <a:cubicBezTo>
                    <a:pt x="2821" y="74103"/>
                    <a:pt x="2129"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6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85" y="178273"/>
                    <a:pt x="40096" y="178634"/>
                    <a:pt x="38994" y="179131"/>
                  </a:cubicBezTo>
                  <a:close/>
                </a:path>
              </a:pathLst>
            </a:custGeom>
            <a:grpFill/>
            <a:ln w="971" cap="flat">
              <a:noFill/>
              <a:prstDash val="solid"/>
              <a:miter/>
            </a:ln>
          </p:spPr>
          <p:txBody>
            <a:bodyPr rtlCol="0" anchor="ctr"/>
            <a:lstStyle/>
            <a:p>
              <a:endParaRPr lang="LID4096">
                <a:latin typeface="Segoe UI" panose="020B0502040204020203" pitchFamily="34" charset="0"/>
                <a:cs typeface="Segoe UI" panose="020B0502040204020203" pitchFamily="34" charset="0"/>
              </a:endParaRPr>
            </a:p>
          </p:txBody>
        </p:sp>
        <p:sp>
          <p:nvSpPr>
            <p:cNvPr id="97" name="Graphic 9">
              <a:extLst>
                <a:ext uri="{FF2B5EF4-FFF2-40B4-BE49-F238E27FC236}">
                  <a16:creationId xmlns:a16="http://schemas.microsoft.com/office/drawing/2014/main" id="{1302FC65-A949-5124-A726-33646357F964}"/>
                </a:ext>
              </a:extLst>
            </p:cNvPr>
            <p:cNvSpPr/>
            <p:nvPr/>
          </p:nvSpPr>
          <p:spPr>
            <a:xfrm>
              <a:off x="2445589" y="3970122"/>
              <a:ext cx="188049" cy="179130"/>
            </a:xfrm>
            <a:custGeom>
              <a:avLst/>
              <a:gdLst>
                <a:gd name="connsiteX0" fmla="*/ 39014 w 188049"/>
                <a:gd name="connsiteY0" fmla="*/ 179131 h 179130"/>
                <a:gd name="connsiteX1" fmla="*/ 34372 w 188049"/>
                <a:gd name="connsiteY1" fmla="*/ 172082 h 179130"/>
                <a:gd name="connsiteX2" fmla="*/ 38195 w 188049"/>
                <a:gd name="connsiteY2" fmla="*/ 159436 h 179130"/>
                <a:gd name="connsiteX3" fmla="*/ 52205 w 188049"/>
                <a:gd name="connsiteY3" fmla="*/ 113405 h 179130"/>
                <a:gd name="connsiteX4" fmla="*/ 51367 w 188049"/>
                <a:gd name="connsiteY4" fmla="*/ 110744 h 179130"/>
                <a:gd name="connsiteX5" fmla="*/ 3484 w 188049"/>
                <a:gd name="connsiteY5" fmla="*/ 74600 h 179130"/>
                <a:gd name="connsiteX6" fmla="*/ 1544 w 188049"/>
                <a:gd name="connsiteY6" fmla="*/ 73069 h 179130"/>
                <a:gd name="connsiteX7" fmla="*/ 3620 w 188049"/>
                <a:gd name="connsiteY7" fmla="*/ 64782 h 179130"/>
                <a:gd name="connsiteX8" fmla="*/ 6234 w 188049"/>
                <a:gd name="connsiteY8" fmla="*/ 64489 h 179130"/>
                <a:gd name="connsiteX9" fmla="*/ 66411 w 188049"/>
                <a:gd name="connsiteY9" fmla="*/ 63339 h 179130"/>
                <a:gd name="connsiteX10" fmla="*/ 69141 w 188049"/>
                <a:gd name="connsiteY10" fmla="*/ 61350 h 179130"/>
                <a:gd name="connsiteX11" fmla="*/ 89081 w 188049"/>
                <a:gd name="connsiteY11" fmla="*/ 4097 h 179130"/>
                <a:gd name="connsiteX12" fmla="*/ 96218 w 188049"/>
                <a:gd name="connsiteY12" fmla="*/ 519 h 179130"/>
                <a:gd name="connsiteX13" fmla="*/ 99084 w 188049"/>
                <a:gd name="connsiteY13" fmla="*/ 4350 h 179130"/>
                <a:gd name="connsiteX14" fmla="*/ 107567 w 188049"/>
                <a:gd name="connsiteY14" fmla="*/ 28823 h 179130"/>
                <a:gd name="connsiteX15" fmla="*/ 119052 w 188049"/>
                <a:gd name="connsiteY15" fmla="*/ 61769 h 179130"/>
                <a:gd name="connsiteX16" fmla="*/ 121412 w 188049"/>
                <a:gd name="connsiteY16" fmla="*/ 63280 h 179130"/>
                <a:gd name="connsiteX17" fmla="*/ 161651 w 188049"/>
                <a:gd name="connsiteY17" fmla="*/ 64021 h 179130"/>
                <a:gd name="connsiteX18" fmla="*/ 182292 w 188049"/>
                <a:gd name="connsiteY18" fmla="*/ 64470 h 179130"/>
                <a:gd name="connsiteX19" fmla="*/ 187791 w 188049"/>
                <a:gd name="connsiteY19" fmla="*/ 67999 h 179130"/>
                <a:gd name="connsiteX20" fmla="*/ 185441 w 188049"/>
                <a:gd name="connsiteY20" fmla="*/ 73917 h 179130"/>
                <a:gd name="connsiteX21" fmla="*/ 137870 w 188049"/>
                <a:gd name="connsiteY21" fmla="*/ 109886 h 179130"/>
                <a:gd name="connsiteX22" fmla="*/ 136271 w 188049"/>
                <a:gd name="connsiteY22" fmla="*/ 114692 h 179130"/>
                <a:gd name="connsiteX23" fmla="*/ 153578 w 188049"/>
                <a:gd name="connsiteY23" fmla="*/ 171692 h 179130"/>
                <a:gd name="connsiteX24" fmla="*/ 150419 w 188049"/>
                <a:gd name="connsiteY24" fmla="*/ 178643 h 179130"/>
                <a:gd name="connsiteX25" fmla="*/ 145622 w 188049"/>
                <a:gd name="connsiteY25" fmla="*/ 177532 h 179130"/>
                <a:gd name="connsiteX26" fmla="*/ 100547 w 188049"/>
                <a:gd name="connsiteY26" fmla="*/ 146244 h 179130"/>
                <a:gd name="connsiteX27" fmla="*/ 95496 w 188049"/>
                <a:gd name="connsiteY27" fmla="*/ 142695 h 179130"/>
                <a:gd name="connsiteX28" fmla="*/ 92571 w 188049"/>
                <a:gd name="connsiteY28" fmla="*/ 142695 h 179130"/>
                <a:gd name="connsiteX29" fmla="*/ 52888 w 188049"/>
                <a:gd name="connsiteY29" fmla="*/ 170297 h 179130"/>
                <a:gd name="connsiteX30" fmla="*/ 42270 w 188049"/>
                <a:gd name="connsiteY30" fmla="*/ 177590 h 179130"/>
                <a:gd name="connsiteX31" fmla="*/ 39014 w 188049"/>
                <a:gd name="connsiteY31" fmla="*/ 179131 h 17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8049" h="179130">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8"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2" y="61769"/>
                  </a:cubicBezTo>
                  <a:cubicBezTo>
                    <a:pt x="119501" y="63066"/>
                    <a:pt x="120252" y="63261"/>
                    <a:pt x="121412" y="63280"/>
                  </a:cubicBezTo>
                  <a:cubicBezTo>
                    <a:pt x="134828" y="63514"/>
                    <a:pt x="148235" y="63768"/>
                    <a:pt x="161651" y="64021"/>
                  </a:cubicBezTo>
                  <a:cubicBezTo>
                    <a:pt x="168534"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95" y="178273"/>
                    <a:pt x="40106" y="178634"/>
                    <a:pt x="39014" y="179131"/>
                  </a:cubicBezTo>
                  <a:close/>
                </a:path>
              </a:pathLst>
            </a:custGeom>
            <a:grpFill/>
            <a:ln w="971" cap="flat">
              <a:noFill/>
              <a:prstDash val="solid"/>
              <a:miter/>
            </a:ln>
          </p:spPr>
          <p:txBody>
            <a:bodyPr rtlCol="0" anchor="ctr"/>
            <a:lstStyle/>
            <a:p>
              <a:endParaRPr lang="LID4096">
                <a:latin typeface="Segoe UI" panose="020B0502040204020203" pitchFamily="34" charset="0"/>
                <a:cs typeface="Segoe UI" panose="020B0502040204020203" pitchFamily="34" charset="0"/>
              </a:endParaRPr>
            </a:p>
          </p:txBody>
        </p:sp>
        <p:sp>
          <p:nvSpPr>
            <p:cNvPr id="98" name="Graphic 9">
              <a:extLst>
                <a:ext uri="{FF2B5EF4-FFF2-40B4-BE49-F238E27FC236}">
                  <a16:creationId xmlns:a16="http://schemas.microsoft.com/office/drawing/2014/main" id="{6CC7794C-7A01-1F18-77E5-2A69E856FFC5}"/>
                </a:ext>
              </a:extLst>
            </p:cNvPr>
            <p:cNvSpPr/>
            <p:nvPr/>
          </p:nvSpPr>
          <p:spPr>
            <a:xfrm>
              <a:off x="2663590" y="3970122"/>
              <a:ext cx="188049" cy="179130"/>
            </a:xfrm>
            <a:custGeom>
              <a:avLst/>
              <a:gdLst>
                <a:gd name="connsiteX0" fmla="*/ 39014 w 188049"/>
                <a:gd name="connsiteY0" fmla="*/ 179131 h 179130"/>
                <a:gd name="connsiteX1" fmla="*/ 34372 w 188049"/>
                <a:gd name="connsiteY1" fmla="*/ 172082 h 179130"/>
                <a:gd name="connsiteX2" fmla="*/ 38195 w 188049"/>
                <a:gd name="connsiteY2" fmla="*/ 159436 h 179130"/>
                <a:gd name="connsiteX3" fmla="*/ 52205 w 188049"/>
                <a:gd name="connsiteY3" fmla="*/ 113405 h 179130"/>
                <a:gd name="connsiteX4" fmla="*/ 51367 w 188049"/>
                <a:gd name="connsiteY4" fmla="*/ 110744 h 179130"/>
                <a:gd name="connsiteX5" fmla="*/ 3484 w 188049"/>
                <a:gd name="connsiteY5" fmla="*/ 74600 h 179130"/>
                <a:gd name="connsiteX6" fmla="*/ 1544 w 188049"/>
                <a:gd name="connsiteY6" fmla="*/ 73069 h 179130"/>
                <a:gd name="connsiteX7" fmla="*/ 3620 w 188049"/>
                <a:gd name="connsiteY7" fmla="*/ 64782 h 179130"/>
                <a:gd name="connsiteX8" fmla="*/ 6234 w 188049"/>
                <a:gd name="connsiteY8" fmla="*/ 64489 h 179130"/>
                <a:gd name="connsiteX9" fmla="*/ 66411 w 188049"/>
                <a:gd name="connsiteY9" fmla="*/ 63339 h 179130"/>
                <a:gd name="connsiteX10" fmla="*/ 69141 w 188049"/>
                <a:gd name="connsiteY10" fmla="*/ 61350 h 179130"/>
                <a:gd name="connsiteX11" fmla="*/ 89081 w 188049"/>
                <a:gd name="connsiteY11" fmla="*/ 4097 h 179130"/>
                <a:gd name="connsiteX12" fmla="*/ 96218 w 188049"/>
                <a:gd name="connsiteY12" fmla="*/ 519 h 179130"/>
                <a:gd name="connsiteX13" fmla="*/ 99084 w 188049"/>
                <a:gd name="connsiteY13" fmla="*/ 4350 h 179130"/>
                <a:gd name="connsiteX14" fmla="*/ 107567 w 188049"/>
                <a:gd name="connsiteY14" fmla="*/ 28823 h 179130"/>
                <a:gd name="connsiteX15" fmla="*/ 119053 w 188049"/>
                <a:gd name="connsiteY15" fmla="*/ 61769 h 179130"/>
                <a:gd name="connsiteX16" fmla="*/ 121412 w 188049"/>
                <a:gd name="connsiteY16" fmla="*/ 63280 h 179130"/>
                <a:gd name="connsiteX17" fmla="*/ 161651 w 188049"/>
                <a:gd name="connsiteY17" fmla="*/ 64021 h 179130"/>
                <a:gd name="connsiteX18" fmla="*/ 182292 w 188049"/>
                <a:gd name="connsiteY18" fmla="*/ 64470 h 179130"/>
                <a:gd name="connsiteX19" fmla="*/ 187791 w 188049"/>
                <a:gd name="connsiteY19" fmla="*/ 67999 h 179130"/>
                <a:gd name="connsiteX20" fmla="*/ 185441 w 188049"/>
                <a:gd name="connsiteY20" fmla="*/ 73917 h 179130"/>
                <a:gd name="connsiteX21" fmla="*/ 137870 w 188049"/>
                <a:gd name="connsiteY21" fmla="*/ 109886 h 179130"/>
                <a:gd name="connsiteX22" fmla="*/ 136271 w 188049"/>
                <a:gd name="connsiteY22" fmla="*/ 114692 h 179130"/>
                <a:gd name="connsiteX23" fmla="*/ 153578 w 188049"/>
                <a:gd name="connsiteY23" fmla="*/ 171692 h 179130"/>
                <a:gd name="connsiteX24" fmla="*/ 150419 w 188049"/>
                <a:gd name="connsiteY24" fmla="*/ 178643 h 179130"/>
                <a:gd name="connsiteX25" fmla="*/ 145622 w 188049"/>
                <a:gd name="connsiteY25" fmla="*/ 177532 h 179130"/>
                <a:gd name="connsiteX26" fmla="*/ 100547 w 188049"/>
                <a:gd name="connsiteY26" fmla="*/ 146244 h 179130"/>
                <a:gd name="connsiteX27" fmla="*/ 95496 w 188049"/>
                <a:gd name="connsiteY27" fmla="*/ 142695 h 179130"/>
                <a:gd name="connsiteX28" fmla="*/ 92571 w 188049"/>
                <a:gd name="connsiteY28" fmla="*/ 142695 h 179130"/>
                <a:gd name="connsiteX29" fmla="*/ 52888 w 188049"/>
                <a:gd name="connsiteY29" fmla="*/ 170297 h 179130"/>
                <a:gd name="connsiteX30" fmla="*/ 42270 w 188049"/>
                <a:gd name="connsiteY30" fmla="*/ 177590 h 179130"/>
                <a:gd name="connsiteX31" fmla="*/ 39014 w 188049"/>
                <a:gd name="connsiteY31" fmla="*/ 179131 h 17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8049" h="179130">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8"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4"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305" y="178273"/>
                    <a:pt x="40115" y="178634"/>
                    <a:pt x="39014" y="179131"/>
                  </a:cubicBezTo>
                  <a:close/>
                </a:path>
              </a:pathLst>
            </a:custGeom>
            <a:grpFill/>
            <a:ln w="971" cap="flat">
              <a:noFill/>
              <a:prstDash val="solid"/>
              <a:miter/>
            </a:ln>
          </p:spPr>
          <p:txBody>
            <a:bodyPr rtlCol="0" anchor="ctr"/>
            <a:lstStyle/>
            <a:p>
              <a:endParaRPr lang="LID4096">
                <a:latin typeface="Segoe UI" panose="020B0502040204020203" pitchFamily="34" charset="0"/>
                <a:cs typeface="Segoe UI" panose="020B0502040204020203" pitchFamily="34" charset="0"/>
              </a:endParaRPr>
            </a:p>
          </p:txBody>
        </p:sp>
        <p:sp>
          <p:nvSpPr>
            <p:cNvPr id="99" name="Graphic 9">
              <a:extLst>
                <a:ext uri="{FF2B5EF4-FFF2-40B4-BE49-F238E27FC236}">
                  <a16:creationId xmlns:a16="http://schemas.microsoft.com/office/drawing/2014/main" id="{F6B1F2EA-63F2-A926-BAB3-D42CEDB6AC0A}"/>
                </a:ext>
              </a:extLst>
            </p:cNvPr>
            <p:cNvSpPr/>
            <p:nvPr/>
          </p:nvSpPr>
          <p:spPr>
            <a:xfrm>
              <a:off x="2881591" y="3970122"/>
              <a:ext cx="188049" cy="179130"/>
            </a:xfrm>
            <a:custGeom>
              <a:avLst/>
              <a:gdLst>
                <a:gd name="connsiteX0" fmla="*/ 39014 w 188049"/>
                <a:gd name="connsiteY0" fmla="*/ 179131 h 179130"/>
                <a:gd name="connsiteX1" fmla="*/ 34372 w 188049"/>
                <a:gd name="connsiteY1" fmla="*/ 172082 h 179130"/>
                <a:gd name="connsiteX2" fmla="*/ 38195 w 188049"/>
                <a:gd name="connsiteY2" fmla="*/ 159436 h 179130"/>
                <a:gd name="connsiteX3" fmla="*/ 52205 w 188049"/>
                <a:gd name="connsiteY3" fmla="*/ 113405 h 179130"/>
                <a:gd name="connsiteX4" fmla="*/ 51367 w 188049"/>
                <a:gd name="connsiteY4" fmla="*/ 110744 h 179130"/>
                <a:gd name="connsiteX5" fmla="*/ 3484 w 188049"/>
                <a:gd name="connsiteY5" fmla="*/ 74600 h 179130"/>
                <a:gd name="connsiteX6" fmla="*/ 1544 w 188049"/>
                <a:gd name="connsiteY6" fmla="*/ 73069 h 179130"/>
                <a:gd name="connsiteX7" fmla="*/ 3620 w 188049"/>
                <a:gd name="connsiteY7" fmla="*/ 64782 h 179130"/>
                <a:gd name="connsiteX8" fmla="*/ 6234 w 188049"/>
                <a:gd name="connsiteY8" fmla="*/ 64489 h 179130"/>
                <a:gd name="connsiteX9" fmla="*/ 66411 w 188049"/>
                <a:gd name="connsiteY9" fmla="*/ 63339 h 179130"/>
                <a:gd name="connsiteX10" fmla="*/ 69141 w 188049"/>
                <a:gd name="connsiteY10" fmla="*/ 61350 h 179130"/>
                <a:gd name="connsiteX11" fmla="*/ 89081 w 188049"/>
                <a:gd name="connsiteY11" fmla="*/ 4097 h 179130"/>
                <a:gd name="connsiteX12" fmla="*/ 96218 w 188049"/>
                <a:gd name="connsiteY12" fmla="*/ 519 h 179130"/>
                <a:gd name="connsiteX13" fmla="*/ 99084 w 188049"/>
                <a:gd name="connsiteY13" fmla="*/ 4350 h 179130"/>
                <a:gd name="connsiteX14" fmla="*/ 107567 w 188049"/>
                <a:gd name="connsiteY14" fmla="*/ 28823 h 179130"/>
                <a:gd name="connsiteX15" fmla="*/ 119053 w 188049"/>
                <a:gd name="connsiteY15" fmla="*/ 61769 h 179130"/>
                <a:gd name="connsiteX16" fmla="*/ 121412 w 188049"/>
                <a:gd name="connsiteY16" fmla="*/ 63280 h 179130"/>
                <a:gd name="connsiteX17" fmla="*/ 161651 w 188049"/>
                <a:gd name="connsiteY17" fmla="*/ 64021 h 179130"/>
                <a:gd name="connsiteX18" fmla="*/ 182292 w 188049"/>
                <a:gd name="connsiteY18" fmla="*/ 64470 h 179130"/>
                <a:gd name="connsiteX19" fmla="*/ 187791 w 188049"/>
                <a:gd name="connsiteY19" fmla="*/ 67999 h 179130"/>
                <a:gd name="connsiteX20" fmla="*/ 185441 w 188049"/>
                <a:gd name="connsiteY20" fmla="*/ 73917 h 179130"/>
                <a:gd name="connsiteX21" fmla="*/ 137870 w 188049"/>
                <a:gd name="connsiteY21" fmla="*/ 109886 h 179130"/>
                <a:gd name="connsiteX22" fmla="*/ 136271 w 188049"/>
                <a:gd name="connsiteY22" fmla="*/ 114692 h 179130"/>
                <a:gd name="connsiteX23" fmla="*/ 153578 w 188049"/>
                <a:gd name="connsiteY23" fmla="*/ 171692 h 179130"/>
                <a:gd name="connsiteX24" fmla="*/ 150419 w 188049"/>
                <a:gd name="connsiteY24" fmla="*/ 178643 h 179130"/>
                <a:gd name="connsiteX25" fmla="*/ 145622 w 188049"/>
                <a:gd name="connsiteY25" fmla="*/ 177532 h 179130"/>
                <a:gd name="connsiteX26" fmla="*/ 100547 w 188049"/>
                <a:gd name="connsiteY26" fmla="*/ 146244 h 179130"/>
                <a:gd name="connsiteX27" fmla="*/ 95496 w 188049"/>
                <a:gd name="connsiteY27" fmla="*/ 142695 h 179130"/>
                <a:gd name="connsiteX28" fmla="*/ 92571 w 188049"/>
                <a:gd name="connsiteY28" fmla="*/ 142695 h 179130"/>
                <a:gd name="connsiteX29" fmla="*/ 52888 w 188049"/>
                <a:gd name="connsiteY29" fmla="*/ 170297 h 179130"/>
                <a:gd name="connsiteX30" fmla="*/ 42270 w 188049"/>
                <a:gd name="connsiteY30" fmla="*/ 177590 h 179130"/>
                <a:gd name="connsiteX31" fmla="*/ 39014 w 188049"/>
                <a:gd name="connsiteY31" fmla="*/ 179131 h 17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8049" h="179130">
                  <a:moveTo>
                    <a:pt x="39014" y="179131"/>
                  </a:moveTo>
                  <a:cubicBezTo>
                    <a:pt x="35445" y="178790"/>
                    <a:pt x="33329" y="175689"/>
                    <a:pt x="34372" y="172082"/>
                  </a:cubicBezTo>
                  <a:cubicBezTo>
                    <a:pt x="35591" y="167850"/>
                    <a:pt x="36917" y="163648"/>
                    <a:pt x="38195" y="159436"/>
                  </a:cubicBezTo>
                  <a:cubicBezTo>
                    <a:pt x="42865" y="144089"/>
                    <a:pt x="47516" y="128742"/>
                    <a:pt x="52205" y="113405"/>
                  </a:cubicBezTo>
                  <a:cubicBezTo>
                    <a:pt x="52556" y="112255"/>
                    <a:pt x="52410" y="111533"/>
                    <a:pt x="51367" y="110744"/>
                  </a:cubicBezTo>
                  <a:cubicBezTo>
                    <a:pt x="35386" y="98731"/>
                    <a:pt x="19435" y="86661"/>
                    <a:pt x="3484" y="74600"/>
                  </a:cubicBezTo>
                  <a:cubicBezTo>
                    <a:pt x="2831" y="74103"/>
                    <a:pt x="2139" y="73635"/>
                    <a:pt x="1544" y="73069"/>
                  </a:cubicBezTo>
                  <a:cubicBezTo>
                    <a:pt x="-1235" y="70398"/>
                    <a:pt x="-94" y="65805"/>
                    <a:pt x="3620"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3" y="61769"/>
                  </a:cubicBezTo>
                  <a:cubicBezTo>
                    <a:pt x="119501" y="63066"/>
                    <a:pt x="120252" y="63261"/>
                    <a:pt x="121412" y="63280"/>
                  </a:cubicBezTo>
                  <a:cubicBezTo>
                    <a:pt x="134828" y="63514"/>
                    <a:pt x="148235" y="63768"/>
                    <a:pt x="161651" y="64021"/>
                  </a:cubicBezTo>
                  <a:cubicBezTo>
                    <a:pt x="168535"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4" y="111777"/>
                    <a:pt x="135374" y="111758"/>
                    <a:pt x="136271" y="114692"/>
                  </a:cubicBezTo>
                  <a:cubicBezTo>
                    <a:pt x="142043" y="133686"/>
                    <a:pt x="147815" y="152689"/>
                    <a:pt x="153578" y="171692"/>
                  </a:cubicBezTo>
                  <a:cubicBezTo>
                    <a:pt x="154602" y="175085"/>
                    <a:pt x="153354"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295" y="178273"/>
                    <a:pt x="40106" y="178634"/>
                    <a:pt x="39014" y="179131"/>
                  </a:cubicBezTo>
                  <a:close/>
                </a:path>
              </a:pathLst>
            </a:custGeom>
            <a:grpFill/>
            <a:ln w="971" cap="flat">
              <a:noFill/>
              <a:prstDash val="solid"/>
              <a:miter/>
            </a:ln>
          </p:spPr>
          <p:txBody>
            <a:bodyPr rtlCol="0" anchor="ctr"/>
            <a:lstStyle/>
            <a:p>
              <a:endParaRPr lang="LID4096">
                <a:latin typeface="Segoe UI" panose="020B0502040204020203" pitchFamily="34" charset="0"/>
                <a:cs typeface="Segoe UI" panose="020B0502040204020203" pitchFamily="34" charset="0"/>
              </a:endParaRPr>
            </a:p>
          </p:txBody>
        </p:sp>
        <p:sp>
          <p:nvSpPr>
            <p:cNvPr id="100" name="Graphic 9">
              <a:extLst>
                <a:ext uri="{FF2B5EF4-FFF2-40B4-BE49-F238E27FC236}">
                  <a16:creationId xmlns:a16="http://schemas.microsoft.com/office/drawing/2014/main" id="{CDA2E07C-545B-E43F-2A0E-06ADCD5C01B4}"/>
                </a:ext>
              </a:extLst>
            </p:cNvPr>
            <p:cNvSpPr/>
            <p:nvPr/>
          </p:nvSpPr>
          <p:spPr>
            <a:xfrm>
              <a:off x="3099591" y="3970122"/>
              <a:ext cx="188049" cy="179130"/>
            </a:xfrm>
            <a:custGeom>
              <a:avLst/>
              <a:gdLst>
                <a:gd name="connsiteX0" fmla="*/ 39014 w 188049"/>
                <a:gd name="connsiteY0" fmla="*/ 179131 h 179130"/>
                <a:gd name="connsiteX1" fmla="*/ 34372 w 188049"/>
                <a:gd name="connsiteY1" fmla="*/ 172082 h 179130"/>
                <a:gd name="connsiteX2" fmla="*/ 38194 w 188049"/>
                <a:gd name="connsiteY2" fmla="*/ 159436 h 179130"/>
                <a:gd name="connsiteX3" fmla="*/ 52205 w 188049"/>
                <a:gd name="connsiteY3" fmla="*/ 113405 h 179130"/>
                <a:gd name="connsiteX4" fmla="*/ 51367 w 188049"/>
                <a:gd name="connsiteY4" fmla="*/ 110744 h 179130"/>
                <a:gd name="connsiteX5" fmla="*/ 3484 w 188049"/>
                <a:gd name="connsiteY5" fmla="*/ 74600 h 179130"/>
                <a:gd name="connsiteX6" fmla="*/ 1544 w 188049"/>
                <a:gd name="connsiteY6" fmla="*/ 73069 h 179130"/>
                <a:gd name="connsiteX7" fmla="*/ 3621 w 188049"/>
                <a:gd name="connsiteY7" fmla="*/ 64782 h 179130"/>
                <a:gd name="connsiteX8" fmla="*/ 6234 w 188049"/>
                <a:gd name="connsiteY8" fmla="*/ 64489 h 179130"/>
                <a:gd name="connsiteX9" fmla="*/ 66411 w 188049"/>
                <a:gd name="connsiteY9" fmla="*/ 63339 h 179130"/>
                <a:gd name="connsiteX10" fmla="*/ 69141 w 188049"/>
                <a:gd name="connsiteY10" fmla="*/ 61350 h 179130"/>
                <a:gd name="connsiteX11" fmla="*/ 89081 w 188049"/>
                <a:gd name="connsiteY11" fmla="*/ 4097 h 179130"/>
                <a:gd name="connsiteX12" fmla="*/ 96218 w 188049"/>
                <a:gd name="connsiteY12" fmla="*/ 519 h 179130"/>
                <a:gd name="connsiteX13" fmla="*/ 99084 w 188049"/>
                <a:gd name="connsiteY13" fmla="*/ 4350 h 179130"/>
                <a:gd name="connsiteX14" fmla="*/ 107567 w 188049"/>
                <a:gd name="connsiteY14" fmla="*/ 28823 h 179130"/>
                <a:gd name="connsiteX15" fmla="*/ 119052 w 188049"/>
                <a:gd name="connsiteY15" fmla="*/ 61769 h 179130"/>
                <a:gd name="connsiteX16" fmla="*/ 121412 w 188049"/>
                <a:gd name="connsiteY16" fmla="*/ 63280 h 179130"/>
                <a:gd name="connsiteX17" fmla="*/ 161651 w 188049"/>
                <a:gd name="connsiteY17" fmla="*/ 64021 h 179130"/>
                <a:gd name="connsiteX18" fmla="*/ 182292 w 188049"/>
                <a:gd name="connsiteY18" fmla="*/ 64470 h 179130"/>
                <a:gd name="connsiteX19" fmla="*/ 187791 w 188049"/>
                <a:gd name="connsiteY19" fmla="*/ 67999 h 179130"/>
                <a:gd name="connsiteX20" fmla="*/ 185441 w 188049"/>
                <a:gd name="connsiteY20" fmla="*/ 73917 h 179130"/>
                <a:gd name="connsiteX21" fmla="*/ 137870 w 188049"/>
                <a:gd name="connsiteY21" fmla="*/ 109886 h 179130"/>
                <a:gd name="connsiteX22" fmla="*/ 136271 w 188049"/>
                <a:gd name="connsiteY22" fmla="*/ 114692 h 179130"/>
                <a:gd name="connsiteX23" fmla="*/ 153578 w 188049"/>
                <a:gd name="connsiteY23" fmla="*/ 171692 h 179130"/>
                <a:gd name="connsiteX24" fmla="*/ 150419 w 188049"/>
                <a:gd name="connsiteY24" fmla="*/ 178643 h 179130"/>
                <a:gd name="connsiteX25" fmla="*/ 145622 w 188049"/>
                <a:gd name="connsiteY25" fmla="*/ 177532 h 179130"/>
                <a:gd name="connsiteX26" fmla="*/ 100547 w 188049"/>
                <a:gd name="connsiteY26" fmla="*/ 146244 h 179130"/>
                <a:gd name="connsiteX27" fmla="*/ 95496 w 188049"/>
                <a:gd name="connsiteY27" fmla="*/ 142695 h 179130"/>
                <a:gd name="connsiteX28" fmla="*/ 92571 w 188049"/>
                <a:gd name="connsiteY28" fmla="*/ 142695 h 179130"/>
                <a:gd name="connsiteX29" fmla="*/ 52888 w 188049"/>
                <a:gd name="connsiteY29" fmla="*/ 170297 h 179130"/>
                <a:gd name="connsiteX30" fmla="*/ 42270 w 188049"/>
                <a:gd name="connsiteY30" fmla="*/ 177590 h 179130"/>
                <a:gd name="connsiteX31" fmla="*/ 39014 w 188049"/>
                <a:gd name="connsiteY31" fmla="*/ 179131 h 17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8049" h="179130">
                  <a:moveTo>
                    <a:pt x="39014" y="179131"/>
                  </a:moveTo>
                  <a:cubicBezTo>
                    <a:pt x="35445" y="178790"/>
                    <a:pt x="33329" y="175689"/>
                    <a:pt x="34372" y="172082"/>
                  </a:cubicBezTo>
                  <a:cubicBezTo>
                    <a:pt x="35591" y="167850"/>
                    <a:pt x="36917" y="163648"/>
                    <a:pt x="38194" y="159436"/>
                  </a:cubicBezTo>
                  <a:cubicBezTo>
                    <a:pt x="42865" y="144089"/>
                    <a:pt x="47516" y="128742"/>
                    <a:pt x="52205" y="113405"/>
                  </a:cubicBezTo>
                  <a:cubicBezTo>
                    <a:pt x="52557" y="112255"/>
                    <a:pt x="52410" y="111533"/>
                    <a:pt x="51367" y="110744"/>
                  </a:cubicBezTo>
                  <a:cubicBezTo>
                    <a:pt x="35386" y="98731"/>
                    <a:pt x="19435" y="86661"/>
                    <a:pt x="3484" y="74600"/>
                  </a:cubicBezTo>
                  <a:cubicBezTo>
                    <a:pt x="2831" y="74103"/>
                    <a:pt x="2138" y="73635"/>
                    <a:pt x="1544" y="73069"/>
                  </a:cubicBezTo>
                  <a:cubicBezTo>
                    <a:pt x="-1235" y="70398"/>
                    <a:pt x="-94" y="65805"/>
                    <a:pt x="3621" y="64782"/>
                  </a:cubicBezTo>
                  <a:cubicBezTo>
                    <a:pt x="4459" y="64548"/>
                    <a:pt x="5366" y="64509"/>
                    <a:pt x="6234" y="64489"/>
                  </a:cubicBezTo>
                  <a:cubicBezTo>
                    <a:pt x="26290" y="64089"/>
                    <a:pt x="46355" y="63680"/>
                    <a:pt x="66411" y="63339"/>
                  </a:cubicBezTo>
                  <a:cubicBezTo>
                    <a:pt x="67942" y="63309"/>
                    <a:pt x="68625" y="62841"/>
                    <a:pt x="69141" y="61350"/>
                  </a:cubicBezTo>
                  <a:cubicBezTo>
                    <a:pt x="75733" y="42249"/>
                    <a:pt x="82411" y="23178"/>
                    <a:pt x="89081" y="4097"/>
                  </a:cubicBezTo>
                  <a:cubicBezTo>
                    <a:pt x="90309" y="587"/>
                    <a:pt x="93273" y="-866"/>
                    <a:pt x="96218" y="519"/>
                  </a:cubicBezTo>
                  <a:cubicBezTo>
                    <a:pt x="97846" y="1289"/>
                    <a:pt x="98528" y="2761"/>
                    <a:pt x="99084" y="4350"/>
                  </a:cubicBezTo>
                  <a:cubicBezTo>
                    <a:pt x="101902" y="12511"/>
                    <a:pt x="104720" y="20672"/>
                    <a:pt x="107567" y="28823"/>
                  </a:cubicBezTo>
                  <a:cubicBezTo>
                    <a:pt x="111399" y="39802"/>
                    <a:pt x="115269" y="50771"/>
                    <a:pt x="119052" y="61769"/>
                  </a:cubicBezTo>
                  <a:cubicBezTo>
                    <a:pt x="119501" y="63066"/>
                    <a:pt x="120252" y="63261"/>
                    <a:pt x="121412" y="63280"/>
                  </a:cubicBezTo>
                  <a:cubicBezTo>
                    <a:pt x="134828" y="63514"/>
                    <a:pt x="148235" y="63768"/>
                    <a:pt x="161651" y="64021"/>
                  </a:cubicBezTo>
                  <a:cubicBezTo>
                    <a:pt x="168534" y="64158"/>
                    <a:pt x="175418" y="64314"/>
                    <a:pt x="182292" y="64470"/>
                  </a:cubicBezTo>
                  <a:cubicBezTo>
                    <a:pt x="185266" y="64538"/>
                    <a:pt x="187040" y="65688"/>
                    <a:pt x="187791" y="67999"/>
                  </a:cubicBezTo>
                  <a:cubicBezTo>
                    <a:pt x="188503" y="70203"/>
                    <a:pt x="187752" y="72162"/>
                    <a:pt x="185441" y="73917"/>
                  </a:cubicBezTo>
                  <a:cubicBezTo>
                    <a:pt x="169588" y="85910"/>
                    <a:pt x="153734" y="97903"/>
                    <a:pt x="137870" y="109886"/>
                  </a:cubicBezTo>
                  <a:cubicBezTo>
                    <a:pt x="135365" y="111777"/>
                    <a:pt x="135374" y="111758"/>
                    <a:pt x="136271" y="114692"/>
                  </a:cubicBezTo>
                  <a:cubicBezTo>
                    <a:pt x="142043" y="133686"/>
                    <a:pt x="147815" y="152689"/>
                    <a:pt x="153578" y="171692"/>
                  </a:cubicBezTo>
                  <a:cubicBezTo>
                    <a:pt x="154602" y="175085"/>
                    <a:pt x="153353" y="177805"/>
                    <a:pt x="150419" y="178643"/>
                  </a:cubicBezTo>
                  <a:cubicBezTo>
                    <a:pt x="148625" y="179160"/>
                    <a:pt x="147104" y="178565"/>
                    <a:pt x="145622" y="177532"/>
                  </a:cubicBezTo>
                  <a:cubicBezTo>
                    <a:pt x="130606" y="167090"/>
                    <a:pt x="115572" y="156667"/>
                    <a:pt x="100547" y="146244"/>
                  </a:cubicBezTo>
                  <a:cubicBezTo>
                    <a:pt x="98860" y="145074"/>
                    <a:pt x="97115" y="143962"/>
                    <a:pt x="95496" y="142695"/>
                  </a:cubicBezTo>
                  <a:cubicBezTo>
                    <a:pt x="94433" y="141866"/>
                    <a:pt x="93673" y="141934"/>
                    <a:pt x="92571" y="142695"/>
                  </a:cubicBezTo>
                  <a:cubicBezTo>
                    <a:pt x="79360" y="151928"/>
                    <a:pt x="66119" y="161103"/>
                    <a:pt x="52888" y="170297"/>
                  </a:cubicBezTo>
                  <a:cubicBezTo>
                    <a:pt x="49358" y="172745"/>
                    <a:pt x="45848" y="175211"/>
                    <a:pt x="42270" y="177590"/>
                  </a:cubicBezTo>
                  <a:cubicBezTo>
                    <a:pt x="41305" y="178273"/>
                    <a:pt x="40115" y="178634"/>
                    <a:pt x="39014" y="179131"/>
                  </a:cubicBezTo>
                  <a:close/>
                </a:path>
              </a:pathLst>
            </a:custGeom>
            <a:grpFill/>
            <a:ln w="971" cap="flat">
              <a:noFill/>
              <a:prstDash val="solid"/>
              <a:miter/>
            </a:ln>
          </p:spPr>
          <p:txBody>
            <a:bodyPr rtlCol="0" anchor="ctr"/>
            <a:lstStyle/>
            <a:p>
              <a:endParaRPr lang="LID4096">
                <a:latin typeface="Segoe UI" panose="020B0502040204020203" pitchFamily="34" charset="0"/>
                <a:cs typeface="Segoe UI" panose="020B0502040204020203" pitchFamily="34" charset="0"/>
              </a:endParaRPr>
            </a:p>
          </p:txBody>
        </p:sp>
      </p:grpSp>
      <p:grpSp>
        <p:nvGrpSpPr>
          <p:cNvPr id="2" name="Group 1">
            <a:extLst>
              <a:ext uri="{FF2B5EF4-FFF2-40B4-BE49-F238E27FC236}">
                <a16:creationId xmlns:a16="http://schemas.microsoft.com/office/drawing/2014/main" id="{6350FAA4-0FF8-37E4-D4B9-F34C6751EA3E}"/>
              </a:ext>
            </a:extLst>
          </p:cNvPr>
          <p:cNvGrpSpPr/>
          <p:nvPr/>
        </p:nvGrpSpPr>
        <p:grpSpPr>
          <a:xfrm>
            <a:off x="4851187" y="1581894"/>
            <a:ext cx="3193399" cy="1291101"/>
            <a:chOff x="4851187" y="1419056"/>
            <a:chExt cx="3193399" cy="1291101"/>
          </a:xfrm>
        </p:grpSpPr>
        <p:sp>
          <p:nvSpPr>
            <p:cNvPr id="102" name="TextBox 101">
              <a:extLst>
                <a:ext uri="{FF2B5EF4-FFF2-40B4-BE49-F238E27FC236}">
                  <a16:creationId xmlns:a16="http://schemas.microsoft.com/office/drawing/2014/main" id="{5AF970F7-3715-140C-D637-0CD9DE309214}"/>
                </a:ext>
              </a:extLst>
            </p:cNvPr>
            <p:cNvSpPr txBox="1"/>
            <p:nvPr/>
          </p:nvSpPr>
          <p:spPr>
            <a:xfrm>
              <a:off x="4851187" y="1419056"/>
              <a:ext cx="3193399" cy="338554"/>
            </a:xfrm>
            <a:prstGeom prst="rect">
              <a:avLst/>
            </a:prstGeom>
            <a:noFill/>
          </p:spPr>
          <p:txBody>
            <a:bodyPr wrap="square">
              <a:spAutoFit/>
            </a:bodyPr>
            <a:lstStyle/>
            <a:p>
              <a:r>
                <a:rPr lang="en-US" sz="1600" b="1" i="0" dirty="0">
                  <a:solidFill>
                    <a:schemeClr val="tx1">
                      <a:lumMod val="75000"/>
                      <a:lumOff val="25000"/>
                    </a:schemeClr>
                  </a:solidFill>
                  <a:effectLst/>
                  <a:latin typeface="Segoe UI" panose="020B0502040204020203" pitchFamily="34" charset="0"/>
                  <a:cs typeface="Segoe UI" panose="020B0502040204020203" pitchFamily="34" charset="0"/>
                </a:rPr>
                <a:t>Customer Service and Support</a:t>
              </a:r>
              <a:endParaRPr lang="en-PK" sz="16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04" name="TextBox 103">
              <a:extLst>
                <a:ext uri="{FF2B5EF4-FFF2-40B4-BE49-F238E27FC236}">
                  <a16:creationId xmlns:a16="http://schemas.microsoft.com/office/drawing/2014/main" id="{9184F796-F39E-946E-EB64-0128268C7615}"/>
                </a:ext>
              </a:extLst>
            </p:cNvPr>
            <p:cNvSpPr txBox="1"/>
            <p:nvPr/>
          </p:nvSpPr>
          <p:spPr>
            <a:xfrm>
              <a:off x="4851187" y="1756050"/>
              <a:ext cx="3193399" cy="954107"/>
            </a:xfrm>
            <a:prstGeom prst="rect">
              <a:avLst/>
            </a:prstGeom>
            <a:noFill/>
          </p:spPr>
          <p:txBody>
            <a:bodyPr wrap="square">
              <a:spAutoFit/>
            </a:bodyPr>
            <a:lstStyle/>
            <a:p>
              <a:r>
                <a:rPr lang="en-US" sz="1400" b="0" i="0" dirty="0">
                  <a:solidFill>
                    <a:schemeClr val="tx1">
                      <a:lumMod val="75000"/>
                      <a:lumOff val="25000"/>
                    </a:schemeClr>
                  </a:solidFill>
                  <a:effectLst/>
                  <a:latin typeface="Segoe UI" panose="020B0502040204020203" pitchFamily="34" charset="0"/>
                  <a:cs typeface="Segoe UI" panose="020B0502040204020203" pitchFamily="34" charset="0"/>
                </a:rPr>
                <a:t>Chatbots aid customer service, offering instant responses and 24/7 availability for common queries and assistance.</a:t>
              </a:r>
              <a:endParaRPr lang="en-PK" sz="1400" dirty="0">
                <a:solidFill>
                  <a:schemeClr val="tx1">
                    <a:lumMod val="75000"/>
                    <a:lumOff val="25000"/>
                  </a:schemeClr>
                </a:solidFill>
                <a:latin typeface="Segoe UI" panose="020B0502040204020203" pitchFamily="34" charset="0"/>
                <a:cs typeface="Segoe UI" panose="020B0502040204020203" pitchFamily="34" charset="0"/>
              </a:endParaRPr>
            </a:p>
          </p:txBody>
        </p:sp>
      </p:grpSp>
      <p:sp>
        <p:nvSpPr>
          <p:cNvPr id="106" name="TextBox 105">
            <a:extLst>
              <a:ext uri="{FF2B5EF4-FFF2-40B4-BE49-F238E27FC236}">
                <a16:creationId xmlns:a16="http://schemas.microsoft.com/office/drawing/2014/main" id="{2B126209-9734-AC42-689C-DDE0A1D6BB0D}"/>
              </a:ext>
            </a:extLst>
          </p:cNvPr>
          <p:cNvSpPr txBox="1"/>
          <p:nvPr/>
        </p:nvSpPr>
        <p:spPr>
          <a:xfrm>
            <a:off x="921633" y="3048930"/>
            <a:ext cx="3082276" cy="646331"/>
          </a:xfrm>
          <a:prstGeom prst="rect">
            <a:avLst/>
          </a:prstGeom>
          <a:noFill/>
        </p:spPr>
        <p:txBody>
          <a:bodyPr wrap="square">
            <a:spAutoFit/>
          </a:bodyPr>
          <a:lstStyle/>
          <a:p>
            <a:pPr algn="ctr"/>
            <a:r>
              <a:rPr lang="en-US" sz="3600" b="1" i="0" dirty="0">
                <a:solidFill>
                  <a:schemeClr val="bg1"/>
                </a:solidFill>
                <a:effectLst/>
                <a:latin typeface="Segoe UI" panose="020B0502040204020203" pitchFamily="34" charset="0"/>
                <a:cs typeface="Segoe UI" panose="020B0502040204020203" pitchFamily="34" charset="0"/>
              </a:rPr>
              <a:t>Several Key</a:t>
            </a:r>
            <a:endParaRPr lang="en-PK" sz="3600" b="1"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E462628B-23FF-864A-A12B-824DE6FD66B2}"/>
              </a:ext>
            </a:extLst>
          </p:cNvPr>
          <p:cNvGrpSpPr/>
          <p:nvPr/>
        </p:nvGrpSpPr>
        <p:grpSpPr>
          <a:xfrm>
            <a:off x="8455982" y="1581894"/>
            <a:ext cx="3340171" cy="1291101"/>
            <a:chOff x="8455982" y="1419056"/>
            <a:chExt cx="3340171" cy="1291101"/>
          </a:xfrm>
        </p:grpSpPr>
        <p:sp>
          <p:nvSpPr>
            <p:cNvPr id="108" name="TextBox 107">
              <a:extLst>
                <a:ext uri="{FF2B5EF4-FFF2-40B4-BE49-F238E27FC236}">
                  <a16:creationId xmlns:a16="http://schemas.microsoft.com/office/drawing/2014/main" id="{6EB6B24A-9559-34E5-9DD0-354CD4EF5A45}"/>
                </a:ext>
              </a:extLst>
            </p:cNvPr>
            <p:cNvSpPr txBox="1"/>
            <p:nvPr/>
          </p:nvSpPr>
          <p:spPr>
            <a:xfrm>
              <a:off x="8455983" y="1419056"/>
              <a:ext cx="3340170" cy="338554"/>
            </a:xfrm>
            <a:prstGeom prst="rect">
              <a:avLst/>
            </a:prstGeom>
            <a:noFill/>
          </p:spPr>
          <p:txBody>
            <a:bodyPr wrap="square">
              <a:spAutoFit/>
            </a:bodyPr>
            <a:lstStyle/>
            <a:p>
              <a:r>
                <a:rPr lang="en-US" sz="1600" b="1" i="0" dirty="0">
                  <a:solidFill>
                    <a:schemeClr val="tx1">
                      <a:lumMod val="75000"/>
                      <a:lumOff val="25000"/>
                    </a:schemeClr>
                  </a:solidFill>
                  <a:effectLst/>
                  <a:latin typeface="Segoe UI" panose="020B0502040204020203" pitchFamily="34" charset="0"/>
                  <a:cs typeface="Segoe UI" panose="020B0502040204020203" pitchFamily="34" charset="0"/>
                </a:rPr>
                <a:t>Automation of Repetitive Tasks</a:t>
              </a:r>
              <a:endParaRPr lang="en-PK" sz="16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10" name="TextBox 109">
              <a:extLst>
                <a:ext uri="{FF2B5EF4-FFF2-40B4-BE49-F238E27FC236}">
                  <a16:creationId xmlns:a16="http://schemas.microsoft.com/office/drawing/2014/main" id="{B1765451-19EA-9B77-8C1C-6CB1E8BFA579}"/>
                </a:ext>
              </a:extLst>
            </p:cNvPr>
            <p:cNvSpPr txBox="1"/>
            <p:nvPr/>
          </p:nvSpPr>
          <p:spPr>
            <a:xfrm>
              <a:off x="8455982" y="1756050"/>
              <a:ext cx="3168171" cy="954107"/>
            </a:xfrm>
            <a:prstGeom prst="rect">
              <a:avLst/>
            </a:prstGeom>
            <a:noFill/>
          </p:spPr>
          <p:txBody>
            <a:bodyPr wrap="square">
              <a:spAutoFit/>
            </a:bodyPr>
            <a:lstStyle/>
            <a:p>
              <a:r>
                <a:rPr lang="en-US" sz="1400" b="0" i="0" dirty="0">
                  <a:solidFill>
                    <a:schemeClr val="tx1">
                      <a:lumMod val="75000"/>
                      <a:lumOff val="25000"/>
                    </a:schemeClr>
                  </a:solidFill>
                  <a:effectLst/>
                  <a:latin typeface="Segoe UI" panose="020B0502040204020203" pitchFamily="34" charset="0"/>
                  <a:cs typeface="Segoe UI" panose="020B0502040204020203" pitchFamily="34" charset="0"/>
                </a:rPr>
                <a:t>Chatbots automate tasks like scheduling, tracking orders, and retrieving information, streamlining routine operations.</a:t>
              </a:r>
              <a:endParaRPr lang="en-PK" sz="1400" dirty="0">
                <a:solidFill>
                  <a:schemeClr val="tx1">
                    <a:lumMod val="75000"/>
                    <a:lumOff val="25000"/>
                  </a:schemeClr>
                </a:solidFill>
                <a:latin typeface="Segoe UI" panose="020B0502040204020203" pitchFamily="34" charset="0"/>
                <a:cs typeface="Segoe UI" panose="020B0502040204020203" pitchFamily="34" charset="0"/>
              </a:endParaRPr>
            </a:p>
          </p:txBody>
        </p:sp>
      </p:grpSp>
      <p:grpSp>
        <p:nvGrpSpPr>
          <p:cNvPr id="14" name="Group 13">
            <a:extLst>
              <a:ext uri="{FF2B5EF4-FFF2-40B4-BE49-F238E27FC236}">
                <a16:creationId xmlns:a16="http://schemas.microsoft.com/office/drawing/2014/main" id="{4D25950A-AB3E-4F9E-E27D-14505440F8FA}"/>
              </a:ext>
            </a:extLst>
          </p:cNvPr>
          <p:cNvGrpSpPr/>
          <p:nvPr/>
        </p:nvGrpSpPr>
        <p:grpSpPr>
          <a:xfrm>
            <a:off x="4851187" y="4105496"/>
            <a:ext cx="3152944" cy="1314742"/>
            <a:chOff x="4851187" y="3942658"/>
            <a:chExt cx="3152944" cy="1314742"/>
          </a:xfrm>
        </p:grpSpPr>
        <p:sp>
          <p:nvSpPr>
            <p:cNvPr id="114" name="TextBox 113">
              <a:extLst>
                <a:ext uri="{FF2B5EF4-FFF2-40B4-BE49-F238E27FC236}">
                  <a16:creationId xmlns:a16="http://schemas.microsoft.com/office/drawing/2014/main" id="{8D0F4B56-9072-9E29-486D-9F75D72F081D}"/>
                </a:ext>
              </a:extLst>
            </p:cNvPr>
            <p:cNvSpPr txBox="1"/>
            <p:nvPr/>
          </p:nvSpPr>
          <p:spPr>
            <a:xfrm>
              <a:off x="4851187" y="3942658"/>
              <a:ext cx="2138770" cy="338554"/>
            </a:xfrm>
            <a:prstGeom prst="rect">
              <a:avLst/>
            </a:prstGeom>
            <a:noFill/>
          </p:spPr>
          <p:txBody>
            <a:bodyPr wrap="square">
              <a:spAutoFit/>
            </a:bodyPr>
            <a:lstStyle/>
            <a:p>
              <a:r>
                <a:rPr lang="en-US" sz="1600" b="1" i="0" dirty="0">
                  <a:solidFill>
                    <a:schemeClr val="tx1">
                      <a:lumMod val="75000"/>
                      <a:lumOff val="25000"/>
                    </a:schemeClr>
                  </a:solidFill>
                  <a:effectLst/>
                  <a:latin typeface="Segoe UI" panose="020B0502040204020203" pitchFamily="34" charset="0"/>
                  <a:cs typeface="Segoe UI" panose="020B0502040204020203" pitchFamily="34" charset="0"/>
                </a:rPr>
                <a:t>Cost Savings</a:t>
              </a:r>
              <a:endParaRPr lang="en-PK" sz="16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16" name="TextBox 115">
              <a:extLst>
                <a:ext uri="{FF2B5EF4-FFF2-40B4-BE49-F238E27FC236}">
                  <a16:creationId xmlns:a16="http://schemas.microsoft.com/office/drawing/2014/main" id="{B44B4C63-3E37-B9DF-6B40-9E194889236B}"/>
                </a:ext>
              </a:extLst>
            </p:cNvPr>
            <p:cNvSpPr txBox="1"/>
            <p:nvPr/>
          </p:nvSpPr>
          <p:spPr>
            <a:xfrm>
              <a:off x="4851187" y="4303293"/>
              <a:ext cx="3152944" cy="954107"/>
            </a:xfrm>
            <a:prstGeom prst="rect">
              <a:avLst/>
            </a:prstGeom>
            <a:noFill/>
          </p:spPr>
          <p:txBody>
            <a:bodyPr wrap="square">
              <a:spAutoFit/>
            </a:bodyPr>
            <a:lstStyle/>
            <a:p>
              <a:r>
                <a:rPr lang="en-US" sz="1400" b="0" i="0" dirty="0">
                  <a:solidFill>
                    <a:schemeClr val="tx1">
                      <a:lumMod val="75000"/>
                      <a:lumOff val="25000"/>
                    </a:schemeClr>
                  </a:solidFill>
                  <a:effectLst/>
                  <a:latin typeface="Segoe UI" panose="020B0502040204020203" pitchFamily="34" charset="0"/>
                  <a:cs typeface="Segoe UI" panose="020B0502040204020203" pitchFamily="34" charset="0"/>
                </a:rPr>
                <a:t>Chatbot automation cuts costs by handling routine tasks, streamlining operations, and reducing support teams.</a:t>
              </a:r>
              <a:endParaRPr lang="en-PK" sz="1400" dirty="0">
                <a:solidFill>
                  <a:schemeClr val="tx1">
                    <a:lumMod val="75000"/>
                    <a:lumOff val="25000"/>
                  </a:schemeClr>
                </a:solidFill>
                <a:latin typeface="Segoe UI" panose="020B0502040204020203" pitchFamily="34" charset="0"/>
                <a:cs typeface="Segoe UI" panose="020B0502040204020203" pitchFamily="34" charset="0"/>
              </a:endParaRPr>
            </a:p>
          </p:txBody>
        </p:sp>
      </p:grpSp>
      <p:grpSp>
        <p:nvGrpSpPr>
          <p:cNvPr id="15" name="Group 14">
            <a:extLst>
              <a:ext uri="{FF2B5EF4-FFF2-40B4-BE49-F238E27FC236}">
                <a16:creationId xmlns:a16="http://schemas.microsoft.com/office/drawing/2014/main" id="{7C0A7A0E-E6B6-76AC-C81C-59B1A4AE8390}"/>
              </a:ext>
            </a:extLst>
          </p:cNvPr>
          <p:cNvGrpSpPr/>
          <p:nvPr/>
        </p:nvGrpSpPr>
        <p:grpSpPr>
          <a:xfrm>
            <a:off x="8455983" y="4105496"/>
            <a:ext cx="3168170" cy="1314742"/>
            <a:chOff x="8455983" y="3942658"/>
            <a:chExt cx="3168170" cy="1314742"/>
          </a:xfrm>
        </p:grpSpPr>
        <p:sp>
          <p:nvSpPr>
            <p:cNvPr id="118" name="TextBox 117">
              <a:extLst>
                <a:ext uri="{FF2B5EF4-FFF2-40B4-BE49-F238E27FC236}">
                  <a16:creationId xmlns:a16="http://schemas.microsoft.com/office/drawing/2014/main" id="{547E9F67-B3AA-B1E6-A724-A03DC97DB81A}"/>
                </a:ext>
              </a:extLst>
            </p:cNvPr>
            <p:cNvSpPr txBox="1"/>
            <p:nvPr/>
          </p:nvSpPr>
          <p:spPr>
            <a:xfrm>
              <a:off x="8455983" y="3942658"/>
              <a:ext cx="1736790" cy="338554"/>
            </a:xfrm>
            <a:prstGeom prst="rect">
              <a:avLst/>
            </a:prstGeom>
            <a:noFill/>
          </p:spPr>
          <p:txBody>
            <a:bodyPr wrap="square">
              <a:spAutoFit/>
            </a:bodyPr>
            <a:lstStyle/>
            <a:p>
              <a:r>
                <a:rPr lang="en-US" sz="1600" b="1" i="0" dirty="0">
                  <a:solidFill>
                    <a:schemeClr val="tx1">
                      <a:lumMod val="75000"/>
                      <a:lumOff val="25000"/>
                    </a:schemeClr>
                  </a:solidFill>
                  <a:effectLst/>
                  <a:latin typeface="Segoe UI" panose="020B0502040204020203" pitchFamily="34" charset="0"/>
                  <a:cs typeface="Segoe UI" panose="020B0502040204020203" pitchFamily="34" charset="0"/>
                </a:rPr>
                <a:t>Scalability</a:t>
              </a:r>
              <a:endParaRPr lang="en-PK" sz="16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20" name="TextBox 119">
              <a:extLst>
                <a:ext uri="{FF2B5EF4-FFF2-40B4-BE49-F238E27FC236}">
                  <a16:creationId xmlns:a16="http://schemas.microsoft.com/office/drawing/2014/main" id="{D14726F6-2249-F76A-A42D-EAE7A8B6E6E1}"/>
                </a:ext>
              </a:extLst>
            </p:cNvPr>
            <p:cNvSpPr txBox="1"/>
            <p:nvPr/>
          </p:nvSpPr>
          <p:spPr>
            <a:xfrm>
              <a:off x="8455984" y="4303293"/>
              <a:ext cx="3168169" cy="954107"/>
            </a:xfrm>
            <a:prstGeom prst="rect">
              <a:avLst/>
            </a:prstGeom>
            <a:noFill/>
          </p:spPr>
          <p:txBody>
            <a:bodyPr wrap="square">
              <a:spAutoFit/>
            </a:bodyPr>
            <a:lstStyle/>
            <a:p>
              <a:r>
                <a:rPr lang="en-US" sz="1400" b="0" i="0" dirty="0">
                  <a:solidFill>
                    <a:schemeClr val="tx1">
                      <a:lumMod val="75000"/>
                      <a:lumOff val="25000"/>
                    </a:schemeClr>
                  </a:solidFill>
                  <a:effectLst/>
                  <a:latin typeface="Segoe UI" panose="020B0502040204020203" pitchFamily="34" charset="0"/>
                  <a:cs typeface="Segoe UI" panose="020B0502040204020203" pitchFamily="34" charset="0"/>
                </a:rPr>
                <a:t>Chatbots scale efficiently, managing numerous conversations without proportional resource increase, ideal for engagement spikes.</a:t>
              </a:r>
              <a:endParaRPr lang="en-PK" sz="1400" dirty="0">
                <a:solidFill>
                  <a:schemeClr val="tx1">
                    <a:lumMod val="75000"/>
                    <a:lumOff val="25000"/>
                  </a:schemeClr>
                </a:solidFill>
                <a:latin typeface="Segoe UI" panose="020B0502040204020203" pitchFamily="34" charset="0"/>
                <a:cs typeface="Segoe UI" panose="020B0502040204020203" pitchFamily="34" charset="0"/>
              </a:endParaRPr>
            </a:p>
          </p:txBody>
        </p:sp>
      </p:grpSp>
      <p:cxnSp>
        <p:nvCxnSpPr>
          <p:cNvPr id="6" name="Straight Connector 5">
            <a:extLst>
              <a:ext uri="{FF2B5EF4-FFF2-40B4-BE49-F238E27FC236}">
                <a16:creationId xmlns:a16="http://schemas.microsoft.com/office/drawing/2014/main" id="{C3720DEE-5C7A-1F1B-4075-FA9675E7C255}"/>
              </a:ext>
            </a:extLst>
          </p:cNvPr>
          <p:cNvCxnSpPr>
            <a:cxnSpLocks/>
          </p:cNvCxnSpPr>
          <p:nvPr/>
        </p:nvCxnSpPr>
        <p:spPr>
          <a:xfrm flipH="1">
            <a:off x="1305393" y="3810599"/>
            <a:ext cx="1809750" cy="0"/>
          </a:xfrm>
          <a:prstGeom prst="line">
            <a:avLst/>
          </a:prstGeom>
          <a:ln w="57150" cap="rnd">
            <a:gradFill flip="none" rotWithShape="1">
              <a:gsLst>
                <a:gs pos="100000">
                  <a:srgbClr val="8195AF">
                    <a:alpha val="0"/>
                  </a:srgbClr>
                </a:gs>
                <a:gs pos="0">
                  <a:schemeClr val="accent1"/>
                </a:gs>
                <a:gs pos="59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7307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FB1B6541-3663-429D-A477-AEF5B97805A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985" r="28985"/>
          <a:stretch/>
        </p:blipFill>
        <p:spPr>
          <a:xfrm>
            <a:off x="7023158" y="781828"/>
            <a:ext cx="4450349" cy="5294344"/>
          </a:xfrm>
        </p:spPr>
      </p:pic>
      <p:grpSp>
        <p:nvGrpSpPr>
          <p:cNvPr id="18" name="Group 17">
            <a:extLst>
              <a:ext uri="{FF2B5EF4-FFF2-40B4-BE49-F238E27FC236}">
                <a16:creationId xmlns:a16="http://schemas.microsoft.com/office/drawing/2014/main" id="{93DF04D1-2DF4-EB4C-66A1-B5CE3658ACA9}"/>
              </a:ext>
            </a:extLst>
          </p:cNvPr>
          <p:cNvGrpSpPr/>
          <p:nvPr/>
        </p:nvGrpSpPr>
        <p:grpSpPr>
          <a:xfrm>
            <a:off x="625102" y="399782"/>
            <a:ext cx="5771180" cy="6058436"/>
            <a:chOff x="449738" y="354453"/>
            <a:chExt cx="5771180" cy="6058436"/>
          </a:xfrm>
        </p:grpSpPr>
        <p:grpSp>
          <p:nvGrpSpPr>
            <p:cNvPr id="17" name="Group 16">
              <a:extLst>
                <a:ext uri="{FF2B5EF4-FFF2-40B4-BE49-F238E27FC236}">
                  <a16:creationId xmlns:a16="http://schemas.microsoft.com/office/drawing/2014/main" id="{94F022B4-0052-837A-A05C-1A401EAA294D}"/>
                </a:ext>
              </a:extLst>
            </p:cNvPr>
            <p:cNvGrpSpPr/>
            <p:nvPr/>
          </p:nvGrpSpPr>
          <p:grpSpPr>
            <a:xfrm>
              <a:off x="449738" y="1445986"/>
              <a:ext cx="5771180" cy="4966903"/>
              <a:chOff x="449738" y="1445986"/>
              <a:chExt cx="5771180" cy="4966903"/>
            </a:xfrm>
          </p:grpSpPr>
          <p:grpSp>
            <p:nvGrpSpPr>
              <p:cNvPr id="12" name="Group 11">
                <a:extLst>
                  <a:ext uri="{FF2B5EF4-FFF2-40B4-BE49-F238E27FC236}">
                    <a16:creationId xmlns:a16="http://schemas.microsoft.com/office/drawing/2014/main" id="{0D7DDDF6-331B-8AF2-315A-0CD45F08E382}"/>
                  </a:ext>
                </a:extLst>
              </p:cNvPr>
              <p:cNvGrpSpPr/>
              <p:nvPr/>
            </p:nvGrpSpPr>
            <p:grpSpPr>
              <a:xfrm>
                <a:off x="449738" y="1445986"/>
                <a:ext cx="5762007" cy="1581133"/>
                <a:chOff x="458911" y="1445986"/>
                <a:chExt cx="5762007" cy="1581133"/>
              </a:xfrm>
            </p:grpSpPr>
            <p:sp>
              <p:nvSpPr>
                <p:cNvPr id="14" name="Rectangle: Rounded Corners 13">
                  <a:extLst>
                    <a:ext uri="{FF2B5EF4-FFF2-40B4-BE49-F238E27FC236}">
                      <a16:creationId xmlns:a16="http://schemas.microsoft.com/office/drawing/2014/main" id="{8D1291F1-6E21-4378-BA92-A461EE4AB534}"/>
                    </a:ext>
                  </a:extLst>
                </p:cNvPr>
                <p:cNvSpPr/>
                <p:nvPr/>
              </p:nvSpPr>
              <p:spPr>
                <a:xfrm>
                  <a:off x="675206" y="1657393"/>
                  <a:ext cx="5545712" cy="1369726"/>
                </a:xfrm>
                <a:prstGeom prst="roundRect">
                  <a:avLst>
                    <a:gd name="adj" fmla="val 10674"/>
                  </a:avLst>
                </a:prstGeom>
                <a:solidFill>
                  <a:schemeClr val="bg1"/>
                </a:solidFill>
                <a:ln>
                  <a:solidFill>
                    <a:schemeClr val="bg1">
                      <a:lumMod val="85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11" name="Group 10">
                  <a:extLst>
                    <a:ext uri="{FF2B5EF4-FFF2-40B4-BE49-F238E27FC236}">
                      <a16:creationId xmlns:a16="http://schemas.microsoft.com/office/drawing/2014/main" id="{35388821-2E5B-3326-4D28-D14E506260D6}"/>
                    </a:ext>
                  </a:extLst>
                </p:cNvPr>
                <p:cNvGrpSpPr/>
                <p:nvPr/>
              </p:nvGrpSpPr>
              <p:grpSpPr>
                <a:xfrm>
                  <a:off x="458911" y="1445986"/>
                  <a:ext cx="636447" cy="636447"/>
                  <a:chOff x="684379" y="1445986"/>
                  <a:chExt cx="636447" cy="636447"/>
                </a:xfrm>
              </p:grpSpPr>
              <p:sp>
                <p:nvSpPr>
                  <p:cNvPr id="15" name="Oval 14">
                    <a:extLst>
                      <a:ext uri="{FF2B5EF4-FFF2-40B4-BE49-F238E27FC236}">
                        <a16:creationId xmlns:a16="http://schemas.microsoft.com/office/drawing/2014/main" id="{965C27DF-9425-4666-8E80-A32CAF944E3A}"/>
                      </a:ext>
                    </a:extLst>
                  </p:cNvPr>
                  <p:cNvSpPr/>
                  <p:nvPr/>
                </p:nvSpPr>
                <p:spPr>
                  <a:xfrm>
                    <a:off x="684379" y="1445986"/>
                    <a:ext cx="636447" cy="636447"/>
                  </a:xfrm>
                  <a:prstGeom prst="ellipse">
                    <a:avLst/>
                  </a:prstGeom>
                  <a:solidFill>
                    <a:schemeClr val="accent1"/>
                  </a:solidFill>
                  <a:ln>
                    <a:noFill/>
                  </a:ln>
                  <a:effectLst>
                    <a:outerShdw blurRad="50800" dist="38100" dir="5400000" algn="t" rotWithShape="0">
                      <a:schemeClr val="accent1">
                        <a:lumMod val="50000"/>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52" name="Graphic 2">
                    <a:extLst>
                      <a:ext uri="{FF2B5EF4-FFF2-40B4-BE49-F238E27FC236}">
                        <a16:creationId xmlns:a16="http://schemas.microsoft.com/office/drawing/2014/main" id="{FC0FD3A0-0EA8-4421-9FAF-DF7B380C36A1}"/>
                      </a:ext>
                    </a:extLst>
                  </p:cNvPr>
                  <p:cNvGrpSpPr/>
                  <p:nvPr/>
                </p:nvGrpSpPr>
                <p:grpSpPr>
                  <a:xfrm>
                    <a:off x="840655" y="1602275"/>
                    <a:ext cx="323895" cy="323869"/>
                    <a:chOff x="-1387785" y="4237386"/>
                    <a:chExt cx="458286" cy="458250"/>
                  </a:xfrm>
                  <a:solidFill>
                    <a:schemeClr val="bg1"/>
                  </a:solidFill>
                </p:grpSpPr>
                <p:sp>
                  <p:nvSpPr>
                    <p:cNvPr id="53" name="Graphic 2">
                      <a:extLst>
                        <a:ext uri="{FF2B5EF4-FFF2-40B4-BE49-F238E27FC236}">
                          <a16:creationId xmlns:a16="http://schemas.microsoft.com/office/drawing/2014/main" id="{CF487718-EAB7-47DC-90DE-15F7670E8A75}"/>
                        </a:ext>
                      </a:extLst>
                    </p:cNvPr>
                    <p:cNvSpPr/>
                    <p:nvPr/>
                  </p:nvSpPr>
                  <p:spPr>
                    <a:xfrm>
                      <a:off x="-1343985" y="4339551"/>
                      <a:ext cx="414486" cy="356085"/>
                    </a:xfrm>
                    <a:custGeom>
                      <a:avLst/>
                      <a:gdLst>
                        <a:gd name="connsiteX0" fmla="*/ 343591 w 414486"/>
                        <a:gd name="connsiteY0" fmla="*/ 139013 h 356085"/>
                        <a:gd name="connsiteX1" fmla="*/ 337209 w 414486"/>
                        <a:gd name="connsiteY1" fmla="*/ 139013 h 356085"/>
                        <a:gd name="connsiteX2" fmla="*/ 203218 w 414486"/>
                        <a:gd name="connsiteY2" fmla="*/ 139013 h 356085"/>
                        <a:gd name="connsiteX3" fmla="*/ 192570 w 414486"/>
                        <a:gd name="connsiteY3" fmla="*/ 149804 h 356085"/>
                        <a:gd name="connsiteX4" fmla="*/ 192570 w 414486"/>
                        <a:gd name="connsiteY4" fmla="*/ 331861 h 356085"/>
                        <a:gd name="connsiteX5" fmla="*/ 203259 w 414486"/>
                        <a:gd name="connsiteY5" fmla="*/ 342755 h 356085"/>
                        <a:gd name="connsiteX6" fmla="*/ 390430 w 414486"/>
                        <a:gd name="connsiteY6" fmla="*/ 342755 h 356085"/>
                        <a:gd name="connsiteX7" fmla="*/ 401120 w 414486"/>
                        <a:gd name="connsiteY7" fmla="*/ 331861 h 356085"/>
                        <a:gd name="connsiteX8" fmla="*/ 401253 w 414486"/>
                        <a:gd name="connsiteY8" fmla="*/ 256177 h 356085"/>
                        <a:gd name="connsiteX9" fmla="*/ 404240 w 414486"/>
                        <a:gd name="connsiteY9" fmla="*/ 248638 h 356085"/>
                        <a:gd name="connsiteX10" fmla="*/ 410674 w 414486"/>
                        <a:gd name="connsiteY10" fmla="*/ 248269 h 356085"/>
                        <a:gd name="connsiteX11" fmla="*/ 414274 w 414486"/>
                        <a:gd name="connsiteY11" fmla="*/ 254898 h 356085"/>
                        <a:gd name="connsiteX12" fmla="*/ 414438 w 414486"/>
                        <a:gd name="connsiteY12" fmla="*/ 291712 h 356085"/>
                        <a:gd name="connsiteX13" fmla="*/ 414428 w 414486"/>
                        <a:gd name="connsiteY13" fmla="*/ 334674 h 356085"/>
                        <a:gd name="connsiteX14" fmla="*/ 392947 w 414486"/>
                        <a:gd name="connsiteY14" fmla="*/ 356073 h 356085"/>
                        <a:gd name="connsiteX15" fmla="*/ 201172 w 414486"/>
                        <a:gd name="connsiteY15" fmla="*/ 356073 h 356085"/>
                        <a:gd name="connsiteX16" fmla="*/ 179241 w 414486"/>
                        <a:gd name="connsiteY16" fmla="*/ 334081 h 356085"/>
                        <a:gd name="connsiteX17" fmla="*/ 179231 w 414486"/>
                        <a:gd name="connsiteY17" fmla="*/ 181678 h 356085"/>
                        <a:gd name="connsiteX18" fmla="*/ 179231 w 414486"/>
                        <a:gd name="connsiteY18" fmla="*/ 174804 h 356085"/>
                        <a:gd name="connsiteX19" fmla="*/ 172408 w 414486"/>
                        <a:gd name="connsiteY19" fmla="*/ 174804 h 356085"/>
                        <a:gd name="connsiteX20" fmla="*/ 19494 w 414486"/>
                        <a:gd name="connsiteY20" fmla="*/ 174804 h 356085"/>
                        <a:gd name="connsiteX21" fmla="*/ 8 w 414486"/>
                        <a:gd name="connsiteY21" fmla="*/ 155379 h 356085"/>
                        <a:gd name="connsiteX22" fmla="*/ 8 w 414486"/>
                        <a:gd name="connsiteY22" fmla="*/ 18832 h 356085"/>
                        <a:gd name="connsiteX23" fmla="*/ 18911 w 414486"/>
                        <a:gd name="connsiteY23" fmla="*/ 0 h 356085"/>
                        <a:gd name="connsiteX24" fmla="*/ 278197 w 414486"/>
                        <a:gd name="connsiteY24" fmla="*/ 0 h 356085"/>
                        <a:gd name="connsiteX25" fmla="*/ 296875 w 414486"/>
                        <a:gd name="connsiteY25" fmla="*/ 18627 h 356085"/>
                        <a:gd name="connsiteX26" fmla="*/ 296886 w 414486"/>
                        <a:gd name="connsiteY26" fmla="*/ 118350 h 356085"/>
                        <a:gd name="connsiteX27" fmla="*/ 296886 w 414486"/>
                        <a:gd name="connsiteY27" fmla="*/ 125030 h 356085"/>
                        <a:gd name="connsiteX28" fmla="*/ 303514 w 414486"/>
                        <a:gd name="connsiteY28" fmla="*/ 125459 h 356085"/>
                        <a:gd name="connsiteX29" fmla="*/ 390962 w 414486"/>
                        <a:gd name="connsiteY29" fmla="*/ 125480 h 356085"/>
                        <a:gd name="connsiteX30" fmla="*/ 414448 w 414486"/>
                        <a:gd name="connsiteY30" fmla="*/ 149017 h 356085"/>
                        <a:gd name="connsiteX31" fmla="*/ 414448 w 414486"/>
                        <a:gd name="connsiteY31" fmla="*/ 218053 h 356085"/>
                        <a:gd name="connsiteX32" fmla="*/ 414397 w 414486"/>
                        <a:gd name="connsiteY32" fmla="*/ 222144 h 356085"/>
                        <a:gd name="connsiteX33" fmla="*/ 407738 w 414486"/>
                        <a:gd name="connsiteY33" fmla="*/ 228507 h 356085"/>
                        <a:gd name="connsiteX34" fmla="*/ 401212 w 414486"/>
                        <a:gd name="connsiteY34" fmla="*/ 222093 h 356085"/>
                        <a:gd name="connsiteX35" fmla="*/ 401120 w 414486"/>
                        <a:gd name="connsiteY35" fmla="*/ 202658 h 356085"/>
                        <a:gd name="connsiteX36" fmla="*/ 401120 w 414486"/>
                        <a:gd name="connsiteY36" fmla="*/ 196490 h 356085"/>
                        <a:gd name="connsiteX37" fmla="*/ 379833 w 414486"/>
                        <a:gd name="connsiteY37" fmla="*/ 196490 h 356085"/>
                        <a:gd name="connsiteX38" fmla="*/ 365001 w 414486"/>
                        <a:gd name="connsiteY38" fmla="*/ 196480 h 356085"/>
                        <a:gd name="connsiteX39" fmla="*/ 343602 w 414486"/>
                        <a:gd name="connsiteY39" fmla="*/ 175050 h 356085"/>
                        <a:gd name="connsiteX40" fmla="*/ 343581 w 414486"/>
                        <a:gd name="connsiteY40" fmla="*/ 145386 h 356085"/>
                        <a:gd name="connsiteX41" fmla="*/ 343591 w 414486"/>
                        <a:gd name="connsiteY41" fmla="*/ 139013 h 356085"/>
                        <a:gd name="connsiteX42" fmla="*/ 283117 w 414486"/>
                        <a:gd name="connsiteY42" fmla="*/ 125490 h 356085"/>
                        <a:gd name="connsiteX43" fmla="*/ 283455 w 414486"/>
                        <a:gd name="connsiteY43" fmla="*/ 122605 h 356085"/>
                        <a:gd name="connsiteX44" fmla="*/ 283557 w 414486"/>
                        <a:gd name="connsiteY44" fmla="*/ 18290 h 356085"/>
                        <a:gd name="connsiteX45" fmla="*/ 277379 w 414486"/>
                        <a:gd name="connsiteY45" fmla="*/ 13359 h 356085"/>
                        <a:gd name="connsiteX46" fmla="*/ 19668 w 414486"/>
                        <a:gd name="connsiteY46" fmla="*/ 13298 h 356085"/>
                        <a:gd name="connsiteX47" fmla="*/ 13285 w 414486"/>
                        <a:gd name="connsiteY47" fmla="*/ 19568 h 356085"/>
                        <a:gd name="connsiteX48" fmla="*/ 13285 w 414486"/>
                        <a:gd name="connsiteY48" fmla="*/ 155072 h 356085"/>
                        <a:gd name="connsiteX49" fmla="*/ 19637 w 414486"/>
                        <a:gd name="connsiteY49" fmla="*/ 161384 h 356085"/>
                        <a:gd name="connsiteX50" fmla="*/ 173544 w 414486"/>
                        <a:gd name="connsiteY50" fmla="*/ 161271 h 356085"/>
                        <a:gd name="connsiteX51" fmla="*/ 179221 w 414486"/>
                        <a:gd name="connsiteY51" fmla="*/ 160944 h 356085"/>
                        <a:gd name="connsiteX52" fmla="*/ 179221 w 414486"/>
                        <a:gd name="connsiteY52" fmla="*/ 148679 h 356085"/>
                        <a:gd name="connsiteX53" fmla="*/ 202563 w 414486"/>
                        <a:gd name="connsiteY53" fmla="*/ 125490 h 356085"/>
                        <a:gd name="connsiteX54" fmla="*/ 276704 w 414486"/>
                        <a:gd name="connsiteY54" fmla="*/ 125480 h 356085"/>
                        <a:gd name="connsiteX55" fmla="*/ 283117 w 414486"/>
                        <a:gd name="connsiteY55" fmla="*/ 125490 h 356085"/>
                        <a:gd name="connsiteX56" fmla="*/ 401089 w 414486"/>
                        <a:gd name="connsiteY56" fmla="*/ 183029 h 356085"/>
                        <a:gd name="connsiteX57" fmla="*/ 401007 w 414486"/>
                        <a:gd name="connsiteY57" fmla="*/ 145662 h 356085"/>
                        <a:gd name="connsiteX58" fmla="*/ 393530 w 414486"/>
                        <a:gd name="connsiteY58" fmla="*/ 139023 h 356085"/>
                        <a:gd name="connsiteX59" fmla="*/ 371558 w 414486"/>
                        <a:gd name="connsiteY59" fmla="*/ 139013 h 356085"/>
                        <a:gd name="connsiteX60" fmla="*/ 357094 w 414486"/>
                        <a:gd name="connsiteY60" fmla="*/ 139013 h 356085"/>
                        <a:gd name="connsiteX61" fmla="*/ 357155 w 414486"/>
                        <a:gd name="connsiteY61" fmla="*/ 176983 h 356085"/>
                        <a:gd name="connsiteX62" fmla="*/ 363579 w 414486"/>
                        <a:gd name="connsiteY62" fmla="*/ 182957 h 356085"/>
                        <a:gd name="connsiteX63" fmla="*/ 401089 w 414486"/>
                        <a:gd name="connsiteY63" fmla="*/ 183029 h 35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14486" h="356085">
                          <a:moveTo>
                            <a:pt x="343591" y="139013"/>
                          </a:moveTo>
                          <a:cubicBezTo>
                            <a:pt x="340911" y="139013"/>
                            <a:pt x="339060" y="139013"/>
                            <a:pt x="337209" y="139013"/>
                          </a:cubicBezTo>
                          <a:cubicBezTo>
                            <a:pt x="292548" y="139013"/>
                            <a:pt x="247878" y="139013"/>
                            <a:pt x="203218" y="139013"/>
                          </a:cubicBezTo>
                          <a:cubicBezTo>
                            <a:pt x="194257" y="139013"/>
                            <a:pt x="192570" y="140721"/>
                            <a:pt x="192570" y="149804"/>
                          </a:cubicBezTo>
                          <a:cubicBezTo>
                            <a:pt x="192570" y="210494"/>
                            <a:pt x="192570" y="271183"/>
                            <a:pt x="192570" y="331861"/>
                          </a:cubicBezTo>
                          <a:cubicBezTo>
                            <a:pt x="192570" y="340771"/>
                            <a:pt x="194523" y="342755"/>
                            <a:pt x="203259" y="342755"/>
                          </a:cubicBezTo>
                          <a:cubicBezTo>
                            <a:pt x="265646" y="342755"/>
                            <a:pt x="328043" y="342755"/>
                            <a:pt x="390430" y="342755"/>
                          </a:cubicBezTo>
                          <a:cubicBezTo>
                            <a:pt x="399186" y="342755"/>
                            <a:pt x="401109" y="340791"/>
                            <a:pt x="401120" y="331861"/>
                          </a:cubicBezTo>
                          <a:cubicBezTo>
                            <a:pt x="401130" y="306636"/>
                            <a:pt x="401038" y="281401"/>
                            <a:pt x="401253" y="256177"/>
                          </a:cubicBezTo>
                          <a:cubicBezTo>
                            <a:pt x="401273" y="253589"/>
                            <a:pt x="402480" y="250438"/>
                            <a:pt x="404240" y="248638"/>
                          </a:cubicBezTo>
                          <a:cubicBezTo>
                            <a:pt x="405426" y="247431"/>
                            <a:pt x="409242" y="247236"/>
                            <a:pt x="410674" y="248269"/>
                          </a:cubicBezTo>
                          <a:cubicBezTo>
                            <a:pt x="412546" y="249609"/>
                            <a:pt x="414203" y="252576"/>
                            <a:pt x="414274" y="254898"/>
                          </a:cubicBezTo>
                          <a:cubicBezTo>
                            <a:pt x="414622" y="267163"/>
                            <a:pt x="414438" y="279437"/>
                            <a:pt x="414438" y="291712"/>
                          </a:cubicBezTo>
                          <a:cubicBezTo>
                            <a:pt x="414438" y="306033"/>
                            <a:pt x="414458" y="320354"/>
                            <a:pt x="414428" y="334674"/>
                          </a:cubicBezTo>
                          <a:cubicBezTo>
                            <a:pt x="414397" y="347624"/>
                            <a:pt x="405948" y="356063"/>
                            <a:pt x="392947" y="356073"/>
                          </a:cubicBezTo>
                          <a:cubicBezTo>
                            <a:pt x="329025" y="356094"/>
                            <a:pt x="265094" y="356084"/>
                            <a:pt x="201172" y="356073"/>
                          </a:cubicBezTo>
                          <a:cubicBezTo>
                            <a:pt x="187476" y="356073"/>
                            <a:pt x="179251" y="347870"/>
                            <a:pt x="179241" y="334081"/>
                          </a:cubicBezTo>
                          <a:cubicBezTo>
                            <a:pt x="179211" y="283284"/>
                            <a:pt x="179231" y="232486"/>
                            <a:pt x="179231" y="181678"/>
                          </a:cubicBezTo>
                          <a:cubicBezTo>
                            <a:pt x="179231" y="179663"/>
                            <a:pt x="179231" y="177648"/>
                            <a:pt x="179231" y="174804"/>
                          </a:cubicBezTo>
                          <a:cubicBezTo>
                            <a:pt x="176674" y="174804"/>
                            <a:pt x="174536" y="174804"/>
                            <a:pt x="172408" y="174804"/>
                          </a:cubicBezTo>
                          <a:cubicBezTo>
                            <a:pt x="121437" y="174804"/>
                            <a:pt x="70465" y="174804"/>
                            <a:pt x="19494" y="174804"/>
                          </a:cubicBezTo>
                          <a:cubicBezTo>
                            <a:pt x="5368" y="174804"/>
                            <a:pt x="8" y="169455"/>
                            <a:pt x="8" y="155379"/>
                          </a:cubicBezTo>
                          <a:cubicBezTo>
                            <a:pt x="-3" y="109860"/>
                            <a:pt x="-3" y="64351"/>
                            <a:pt x="8" y="18832"/>
                          </a:cubicBezTo>
                          <a:cubicBezTo>
                            <a:pt x="8" y="5329"/>
                            <a:pt x="5378" y="0"/>
                            <a:pt x="18911" y="0"/>
                          </a:cubicBezTo>
                          <a:cubicBezTo>
                            <a:pt x="105336" y="0"/>
                            <a:pt x="191772" y="0"/>
                            <a:pt x="278197" y="0"/>
                          </a:cubicBezTo>
                          <a:cubicBezTo>
                            <a:pt x="291270" y="0"/>
                            <a:pt x="296865" y="5585"/>
                            <a:pt x="296875" y="18627"/>
                          </a:cubicBezTo>
                          <a:cubicBezTo>
                            <a:pt x="296886" y="51872"/>
                            <a:pt x="296886" y="85106"/>
                            <a:pt x="296886" y="118350"/>
                          </a:cubicBezTo>
                          <a:cubicBezTo>
                            <a:pt x="296886" y="120386"/>
                            <a:pt x="296886" y="122411"/>
                            <a:pt x="296886" y="125030"/>
                          </a:cubicBezTo>
                          <a:cubicBezTo>
                            <a:pt x="299279" y="125193"/>
                            <a:pt x="301397" y="125449"/>
                            <a:pt x="303514" y="125459"/>
                          </a:cubicBezTo>
                          <a:cubicBezTo>
                            <a:pt x="332667" y="125490"/>
                            <a:pt x="361820" y="125470"/>
                            <a:pt x="390962" y="125480"/>
                          </a:cubicBezTo>
                          <a:cubicBezTo>
                            <a:pt x="406705" y="125490"/>
                            <a:pt x="414438" y="133264"/>
                            <a:pt x="414448" y="149017"/>
                          </a:cubicBezTo>
                          <a:cubicBezTo>
                            <a:pt x="414448" y="172032"/>
                            <a:pt x="414448" y="195048"/>
                            <a:pt x="414448" y="218053"/>
                          </a:cubicBezTo>
                          <a:cubicBezTo>
                            <a:pt x="414448" y="219413"/>
                            <a:pt x="414561" y="220794"/>
                            <a:pt x="414397" y="222144"/>
                          </a:cubicBezTo>
                          <a:cubicBezTo>
                            <a:pt x="413937" y="226062"/>
                            <a:pt x="411737" y="228497"/>
                            <a:pt x="407738" y="228507"/>
                          </a:cubicBezTo>
                          <a:cubicBezTo>
                            <a:pt x="403697" y="228507"/>
                            <a:pt x="401355" y="226031"/>
                            <a:pt x="401212" y="222093"/>
                          </a:cubicBezTo>
                          <a:cubicBezTo>
                            <a:pt x="400987" y="215618"/>
                            <a:pt x="401130" y="209143"/>
                            <a:pt x="401120" y="202658"/>
                          </a:cubicBezTo>
                          <a:cubicBezTo>
                            <a:pt x="401120" y="200827"/>
                            <a:pt x="401120" y="198996"/>
                            <a:pt x="401120" y="196490"/>
                          </a:cubicBezTo>
                          <a:cubicBezTo>
                            <a:pt x="393693" y="196490"/>
                            <a:pt x="386758" y="196490"/>
                            <a:pt x="379833" y="196490"/>
                          </a:cubicBezTo>
                          <a:cubicBezTo>
                            <a:pt x="374892" y="196490"/>
                            <a:pt x="369942" y="196521"/>
                            <a:pt x="365001" y="196480"/>
                          </a:cubicBezTo>
                          <a:cubicBezTo>
                            <a:pt x="351764" y="196377"/>
                            <a:pt x="343745" y="188399"/>
                            <a:pt x="343602" y="175050"/>
                          </a:cubicBezTo>
                          <a:cubicBezTo>
                            <a:pt x="343499" y="165169"/>
                            <a:pt x="343581" y="155277"/>
                            <a:pt x="343581" y="145386"/>
                          </a:cubicBezTo>
                          <a:cubicBezTo>
                            <a:pt x="343591" y="143565"/>
                            <a:pt x="343591" y="141724"/>
                            <a:pt x="343591" y="139013"/>
                          </a:cubicBezTo>
                          <a:close/>
                          <a:moveTo>
                            <a:pt x="283117" y="125490"/>
                          </a:moveTo>
                          <a:cubicBezTo>
                            <a:pt x="283301" y="123946"/>
                            <a:pt x="283455" y="123281"/>
                            <a:pt x="283455" y="122605"/>
                          </a:cubicBezTo>
                          <a:cubicBezTo>
                            <a:pt x="283475" y="87837"/>
                            <a:pt x="283404" y="53068"/>
                            <a:pt x="283557" y="18290"/>
                          </a:cubicBezTo>
                          <a:cubicBezTo>
                            <a:pt x="283578" y="13369"/>
                            <a:pt x="280939" y="13359"/>
                            <a:pt x="277379" y="13359"/>
                          </a:cubicBezTo>
                          <a:cubicBezTo>
                            <a:pt x="191475" y="13400"/>
                            <a:pt x="105572" y="13431"/>
                            <a:pt x="19668" y="13298"/>
                          </a:cubicBezTo>
                          <a:cubicBezTo>
                            <a:pt x="14819" y="13288"/>
                            <a:pt x="13265" y="14556"/>
                            <a:pt x="13285" y="19568"/>
                          </a:cubicBezTo>
                          <a:cubicBezTo>
                            <a:pt x="13469" y="64740"/>
                            <a:pt x="13469" y="109901"/>
                            <a:pt x="13285" y="155072"/>
                          </a:cubicBezTo>
                          <a:cubicBezTo>
                            <a:pt x="13265" y="160064"/>
                            <a:pt x="14768" y="161404"/>
                            <a:pt x="19637" y="161384"/>
                          </a:cubicBezTo>
                          <a:cubicBezTo>
                            <a:pt x="70936" y="161230"/>
                            <a:pt x="122245" y="161292"/>
                            <a:pt x="173544" y="161271"/>
                          </a:cubicBezTo>
                          <a:cubicBezTo>
                            <a:pt x="175344" y="161271"/>
                            <a:pt x="177134" y="161067"/>
                            <a:pt x="179221" y="160944"/>
                          </a:cubicBezTo>
                          <a:cubicBezTo>
                            <a:pt x="179221" y="156484"/>
                            <a:pt x="179211" y="152577"/>
                            <a:pt x="179221" y="148679"/>
                          </a:cubicBezTo>
                          <a:cubicBezTo>
                            <a:pt x="179251" y="133264"/>
                            <a:pt x="187036" y="125510"/>
                            <a:pt x="202563" y="125490"/>
                          </a:cubicBezTo>
                          <a:cubicBezTo>
                            <a:pt x="227277" y="125470"/>
                            <a:pt x="251990" y="125480"/>
                            <a:pt x="276704" y="125480"/>
                          </a:cubicBezTo>
                          <a:cubicBezTo>
                            <a:pt x="278729" y="125490"/>
                            <a:pt x="280744" y="125490"/>
                            <a:pt x="283117" y="125490"/>
                          </a:cubicBezTo>
                          <a:close/>
                          <a:moveTo>
                            <a:pt x="401089" y="183029"/>
                          </a:moveTo>
                          <a:cubicBezTo>
                            <a:pt x="401089" y="170120"/>
                            <a:pt x="401253" y="157885"/>
                            <a:pt x="401007" y="145662"/>
                          </a:cubicBezTo>
                          <a:cubicBezTo>
                            <a:pt x="400915" y="141273"/>
                            <a:pt x="398020" y="139013"/>
                            <a:pt x="393530" y="139023"/>
                          </a:cubicBezTo>
                          <a:cubicBezTo>
                            <a:pt x="386206" y="139033"/>
                            <a:pt x="378882" y="139013"/>
                            <a:pt x="371558" y="139013"/>
                          </a:cubicBezTo>
                          <a:cubicBezTo>
                            <a:pt x="366863" y="139013"/>
                            <a:pt x="362167" y="139013"/>
                            <a:pt x="357094" y="139013"/>
                          </a:cubicBezTo>
                          <a:cubicBezTo>
                            <a:pt x="357094" y="152178"/>
                            <a:pt x="356992" y="164586"/>
                            <a:pt x="357155" y="176983"/>
                          </a:cubicBezTo>
                          <a:cubicBezTo>
                            <a:pt x="357206" y="180840"/>
                            <a:pt x="360009" y="182906"/>
                            <a:pt x="363579" y="182957"/>
                          </a:cubicBezTo>
                          <a:cubicBezTo>
                            <a:pt x="375813" y="183141"/>
                            <a:pt x="388057" y="183029"/>
                            <a:pt x="401089" y="183029"/>
                          </a:cubicBezTo>
                          <a:close/>
                        </a:path>
                      </a:pathLst>
                    </a:custGeom>
                    <a:solidFill>
                      <a:schemeClr val="bg1"/>
                    </a:solidFill>
                    <a:ln w="1018" cap="flat">
                      <a:noFill/>
                      <a:prstDash val="solid"/>
                      <a:miter/>
                    </a:ln>
                  </p:spPr>
                  <p:txBody>
                    <a:bodyPr rtlCol="0" anchor="ct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4" name="Graphic 2">
                      <a:extLst>
                        <a:ext uri="{FF2B5EF4-FFF2-40B4-BE49-F238E27FC236}">
                          <a16:creationId xmlns:a16="http://schemas.microsoft.com/office/drawing/2014/main" id="{1A64DBB0-A950-4C97-BD3D-6781702F2FCC}"/>
                        </a:ext>
                      </a:extLst>
                    </p:cNvPr>
                    <p:cNvSpPr/>
                    <p:nvPr/>
                  </p:nvSpPr>
                  <p:spPr>
                    <a:xfrm>
                      <a:off x="-1387785" y="4237386"/>
                      <a:ext cx="384448" cy="210006"/>
                    </a:xfrm>
                    <a:custGeom>
                      <a:avLst/>
                      <a:gdLst>
                        <a:gd name="connsiteX0" fmla="*/ 370933 w 384448"/>
                        <a:gd name="connsiteY0" fmla="*/ 76797 h 210006"/>
                        <a:gd name="connsiteX1" fmla="*/ 310234 w 384448"/>
                        <a:gd name="connsiteY1" fmla="*/ 76797 h 210006"/>
                        <a:gd name="connsiteX2" fmla="*/ 303585 w 384448"/>
                        <a:gd name="connsiteY2" fmla="*/ 76736 h 210006"/>
                        <a:gd name="connsiteX3" fmla="*/ 297202 w 384448"/>
                        <a:gd name="connsiteY3" fmla="*/ 70159 h 210006"/>
                        <a:gd name="connsiteX4" fmla="*/ 303544 w 384448"/>
                        <a:gd name="connsiteY4" fmla="*/ 63469 h 210006"/>
                        <a:gd name="connsiteX5" fmla="*/ 308659 w 384448"/>
                        <a:gd name="connsiteY5" fmla="*/ 63387 h 210006"/>
                        <a:gd name="connsiteX6" fmla="*/ 370360 w 384448"/>
                        <a:gd name="connsiteY6" fmla="*/ 63387 h 210006"/>
                        <a:gd name="connsiteX7" fmla="*/ 370902 w 384448"/>
                        <a:gd name="connsiteY7" fmla="*/ 59285 h 210006"/>
                        <a:gd name="connsiteX8" fmla="*/ 370892 w 384448"/>
                        <a:gd name="connsiteY8" fmla="*/ 26552 h 210006"/>
                        <a:gd name="connsiteX9" fmla="*/ 357666 w 384448"/>
                        <a:gd name="connsiteY9" fmla="*/ 13346 h 210006"/>
                        <a:gd name="connsiteX10" fmla="*/ 26787 w 384448"/>
                        <a:gd name="connsiteY10" fmla="*/ 13346 h 210006"/>
                        <a:gd name="connsiteX11" fmla="*/ 13346 w 384448"/>
                        <a:gd name="connsiteY11" fmla="*/ 26920 h 210006"/>
                        <a:gd name="connsiteX12" fmla="*/ 13335 w 384448"/>
                        <a:gd name="connsiteY12" fmla="*/ 63387 h 210006"/>
                        <a:gd name="connsiteX13" fmla="*/ 20138 w 384448"/>
                        <a:gd name="connsiteY13" fmla="*/ 63387 h 210006"/>
                        <a:gd name="connsiteX14" fmla="*/ 262546 w 384448"/>
                        <a:gd name="connsiteY14" fmla="*/ 63387 h 210006"/>
                        <a:gd name="connsiteX15" fmla="*/ 267661 w 384448"/>
                        <a:gd name="connsiteY15" fmla="*/ 63397 h 210006"/>
                        <a:gd name="connsiteX16" fmla="*/ 276386 w 384448"/>
                        <a:gd name="connsiteY16" fmla="*/ 70312 h 210006"/>
                        <a:gd name="connsiteX17" fmla="*/ 267824 w 384448"/>
                        <a:gd name="connsiteY17" fmla="*/ 76787 h 210006"/>
                        <a:gd name="connsiteX18" fmla="*/ 214132 w 384448"/>
                        <a:gd name="connsiteY18" fmla="*/ 76797 h 210006"/>
                        <a:gd name="connsiteX19" fmla="*/ 20823 w 384448"/>
                        <a:gd name="connsiteY19" fmla="*/ 76797 h 210006"/>
                        <a:gd name="connsiteX20" fmla="*/ 13346 w 384448"/>
                        <a:gd name="connsiteY20" fmla="*/ 76797 h 210006"/>
                        <a:gd name="connsiteX21" fmla="*/ 13346 w 384448"/>
                        <a:gd name="connsiteY21" fmla="*/ 82945 h 210006"/>
                        <a:gd name="connsiteX22" fmla="*/ 13346 w 384448"/>
                        <a:gd name="connsiteY22" fmla="*/ 181645 h 210006"/>
                        <a:gd name="connsiteX23" fmla="*/ 13233 w 384448"/>
                        <a:gd name="connsiteY23" fmla="*/ 186238 h 210006"/>
                        <a:gd name="connsiteX24" fmla="*/ 6574 w 384448"/>
                        <a:gd name="connsiteY24" fmla="*/ 192007 h 210006"/>
                        <a:gd name="connsiteX25" fmla="*/ 89 w 384448"/>
                        <a:gd name="connsiteY25" fmla="*/ 185982 h 210006"/>
                        <a:gd name="connsiteX26" fmla="*/ 38 w 384448"/>
                        <a:gd name="connsiteY26" fmla="*/ 182402 h 210006"/>
                        <a:gd name="connsiteX27" fmla="*/ 38 w 384448"/>
                        <a:gd name="connsiteY27" fmla="*/ 26419 h 210006"/>
                        <a:gd name="connsiteX28" fmla="*/ 26603 w 384448"/>
                        <a:gd name="connsiteY28" fmla="*/ 8 h 210006"/>
                        <a:gd name="connsiteX29" fmla="*/ 357993 w 384448"/>
                        <a:gd name="connsiteY29" fmla="*/ 8 h 210006"/>
                        <a:gd name="connsiteX30" fmla="*/ 384395 w 384448"/>
                        <a:gd name="connsiteY30" fmla="*/ 26112 h 210006"/>
                        <a:gd name="connsiteX31" fmla="*/ 384425 w 384448"/>
                        <a:gd name="connsiteY31" fmla="*/ 201009 h 210006"/>
                        <a:gd name="connsiteX32" fmla="*/ 384139 w 384448"/>
                        <a:gd name="connsiteY32" fmla="*/ 204558 h 210006"/>
                        <a:gd name="connsiteX33" fmla="*/ 377285 w 384448"/>
                        <a:gd name="connsiteY33" fmla="*/ 209785 h 210006"/>
                        <a:gd name="connsiteX34" fmla="*/ 371250 w 384448"/>
                        <a:gd name="connsiteY34" fmla="*/ 204088 h 210006"/>
                        <a:gd name="connsiteX35" fmla="*/ 370943 w 384448"/>
                        <a:gd name="connsiteY35" fmla="*/ 198564 h 210006"/>
                        <a:gd name="connsiteX36" fmla="*/ 370933 w 384448"/>
                        <a:gd name="connsiteY36" fmla="*/ 83497 h 210006"/>
                        <a:gd name="connsiteX37" fmla="*/ 370933 w 384448"/>
                        <a:gd name="connsiteY37" fmla="*/ 76797 h 2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448" h="210006">
                          <a:moveTo>
                            <a:pt x="370933" y="76797"/>
                          </a:moveTo>
                          <a:cubicBezTo>
                            <a:pt x="350096" y="76797"/>
                            <a:pt x="330160" y="76797"/>
                            <a:pt x="310234" y="76797"/>
                          </a:cubicBezTo>
                          <a:cubicBezTo>
                            <a:pt x="308014" y="76797"/>
                            <a:pt x="305794" y="76910"/>
                            <a:pt x="303585" y="76736"/>
                          </a:cubicBezTo>
                          <a:cubicBezTo>
                            <a:pt x="299596" y="76419"/>
                            <a:pt x="297202" y="74148"/>
                            <a:pt x="297202" y="70159"/>
                          </a:cubicBezTo>
                          <a:cubicBezTo>
                            <a:pt x="297202" y="66179"/>
                            <a:pt x="299626" y="63929"/>
                            <a:pt x="303544" y="63469"/>
                          </a:cubicBezTo>
                          <a:cubicBezTo>
                            <a:pt x="305232" y="63274"/>
                            <a:pt x="306950" y="63387"/>
                            <a:pt x="308659" y="63387"/>
                          </a:cubicBezTo>
                          <a:cubicBezTo>
                            <a:pt x="329106" y="63387"/>
                            <a:pt x="349544" y="63387"/>
                            <a:pt x="370360" y="63387"/>
                          </a:cubicBezTo>
                          <a:cubicBezTo>
                            <a:pt x="370575" y="61853"/>
                            <a:pt x="370892" y="60564"/>
                            <a:pt x="370902" y="59285"/>
                          </a:cubicBezTo>
                          <a:cubicBezTo>
                            <a:pt x="370943" y="48371"/>
                            <a:pt x="371025" y="37466"/>
                            <a:pt x="370892" y="26552"/>
                          </a:cubicBezTo>
                          <a:cubicBezTo>
                            <a:pt x="370780" y="17540"/>
                            <a:pt x="366555" y="13346"/>
                            <a:pt x="357666" y="13346"/>
                          </a:cubicBezTo>
                          <a:cubicBezTo>
                            <a:pt x="247376" y="13326"/>
                            <a:pt x="137076" y="13326"/>
                            <a:pt x="26787" y="13346"/>
                          </a:cubicBezTo>
                          <a:cubicBezTo>
                            <a:pt x="17826" y="13346"/>
                            <a:pt x="13387" y="17878"/>
                            <a:pt x="13346" y="26920"/>
                          </a:cubicBezTo>
                          <a:cubicBezTo>
                            <a:pt x="13305" y="38827"/>
                            <a:pt x="13335" y="50734"/>
                            <a:pt x="13335" y="63387"/>
                          </a:cubicBezTo>
                          <a:cubicBezTo>
                            <a:pt x="15852" y="63387"/>
                            <a:pt x="17990" y="63387"/>
                            <a:pt x="20138" y="63387"/>
                          </a:cubicBezTo>
                          <a:cubicBezTo>
                            <a:pt x="100937" y="63387"/>
                            <a:pt x="181736" y="63387"/>
                            <a:pt x="262546" y="63387"/>
                          </a:cubicBezTo>
                          <a:cubicBezTo>
                            <a:pt x="264254" y="63387"/>
                            <a:pt x="265952" y="63366"/>
                            <a:pt x="267661" y="63397"/>
                          </a:cubicBezTo>
                          <a:cubicBezTo>
                            <a:pt x="273471" y="63469"/>
                            <a:pt x="276468" y="65852"/>
                            <a:pt x="276386" y="70312"/>
                          </a:cubicBezTo>
                          <a:cubicBezTo>
                            <a:pt x="276304" y="74608"/>
                            <a:pt x="273522" y="76777"/>
                            <a:pt x="267824" y="76787"/>
                          </a:cubicBezTo>
                          <a:cubicBezTo>
                            <a:pt x="249923" y="76818"/>
                            <a:pt x="232022" y="76797"/>
                            <a:pt x="214132" y="76797"/>
                          </a:cubicBezTo>
                          <a:cubicBezTo>
                            <a:pt x="149699" y="76797"/>
                            <a:pt x="85256" y="76797"/>
                            <a:pt x="20823" y="76797"/>
                          </a:cubicBezTo>
                          <a:cubicBezTo>
                            <a:pt x="18624" y="76797"/>
                            <a:pt x="16414" y="76797"/>
                            <a:pt x="13346" y="76797"/>
                          </a:cubicBezTo>
                          <a:cubicBezTo>
                            <a:pt x="13346" y="79037"/>
                            <a:pt x="13346" y="80991"/>
                            <a:pt x="13346" y="82945"/>
                          </a:cubicBezTo>
                          <a:cubicBezTo>
                            <a:pt x="13346" y="115842"/>
                            <a:pt x="13346" y="148748"/>
                            <a:pt x="13346" y="181645"/>
                          </a:cubicBezTo>
                          <a:cubicBezTo>
                            <a:pt x="13346" y="183179"/>
                            <a:pt x="13479" y="184744"/>
                            <a:pt x="13233" y="186238"/>
                          </a:cubicBezTo>
                          <a:cubicBezTo>
                            <a:pt x="12640" y="189961"/>
                            <a:pt x="10226" y="192109"/>
                            <a:pt x="6574" y="192007"/>
                          </a:cubicBezTo>
                          <a:cubicBezTo>
                            <a:pt x="2963" y="191905"/>
                            <a:pt x="600" y="189716"/>
                            <a:pt x="89" y="185982"/>
                          </a:cubicBezTo>
                          <a:cubicBezTo>
                            <a:pt x="-75" y="184806"/>
                            <a:pt x="38" y="183599"/>
                            <a:pt x="38" y="182402"/>
                          </a:cubicBezTo>
                          <a:cubicBezTo>
                            <a:pt x="38" y="130408"/>
                            <a:pt x="27" y="78413"/>
                            <a:pt x="38" y="26419"/>
                          </a:cubicBezTo>
                          <a:cubicBezTo>
                            <a:pt x="38" y="10216"/>
                            <a:pt x="10318" y="8"/>
                            <a:pt x="26603" y="8"/>
                          </a:cubicBezTo>
                          <a:cubicBezTo>
                            <a:pt x="137066" y="-3"/>
                            <a:pt x="247530" y="-3"/>
                            <a:pt x="357993" y="8"/>
                          </a:cubicBezTo>
                          <a:cubicBezTo>
                            <a:pt x="373961" y="8"/>
                            <a:pt x="384374" y="10104"/>
                            <a:pt x="384395" y="26112"/>
                          </a:cubicBezTo>
                          <a:cubicBezTo>
                            <a:pt x="384487" y="84408"/>
                            <a:pt x="384435" y="142713"/>
                            <a:pt x="384425" y="201009"/>
                          </a:cubicBezTo>
                          <a:cubicBezTo>
                            <a:pt x="384425" y="202195"/>
                            <a:pt x="384395" y="203412"/>
                            <a:pt x="384139" y="204558"/>
                          </a:cubicBezTo>
                          <a:cubicBezTo>
                            <a:pt x="383320" y="208210"/>
                            <a:pt x="380825" y="210798"/>
                            <a:pt x="377285" y="209785"/>
                          </a:cubicBezTo>
                          <a:cubicBezTo>
                            <a:pt x="374892" y="209100"/>
                            <a:pt x="372754" y="206389"/>
                            <a:pt x="371250" y="204088"/>
                          </a:cubicBezTo>
                          <a:cubicBezTo>
                            <a:pt x="370381" y="202748"/>
                            <a:pt x="370943" y="200436"/>
                            <a:pt x="370943" y="198564"/>
                          </a:cubicBezTo>
                          <a:cubicBezTo>
                            <a:pt x="370933" y="160205"/>
                            <a:pt x="370933" y="121856"/>
                            <a:pt x="370933" y="83497"/>
                          </a:cubicBezTo>
                          <a:cubicBezTo>
                            <a:pt x="370933" y="81513"/>
                            <a:pt x="370933" y="79498"/>
                            <a:pt x="370933" y="76797"/>
                          </a:cubicBezTo>
                          <a:close/>
                        </a:path>
                      </a:pathLst>
                    </a:custGeom>
                    <a:solidFill>
                      <a:schemeClr val="bg1"/>
                    </a:solidFill>
                    <a:ln w="1018" cap="flat">
                      <a:noFill/>
                      <a:prstDash val="solid"/>
                      <a:miter/>
                    </a:ln>
                  </p:spPr>
                  <p:txBody>
                    <a:bodyPr rtlCol="0" anchor="ct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5" name="Graphic 2">
                      <a:extLst>
                        <a:ext uri="{FF2B5EF4-FFF2-40B4-BE49-F238E27FC236}">
                          <a16:creationId xmlns:a16="http://schemas.microsoft.com/office/drawing/2014/main" id="{9CA46002-17AF-4118-8D5D-8A98C17336EF}"/>
                        </a:ext>
                      </a:extLst>
                    </p:cNvPr>
                    <p:cNvSpPr/>
                    <p:nvPr/>
                  </p:nvSpPr>
                  <p:spPr>
                    <a:xfrm>
                      <a:off x="-1387768" y="4452858"/>
                      <a:ext cx="205492" cy="156931"/>
                    </a:xfrm>
                    <a:custGeom>
                      <a:avLst/>
                      <a:gdLst>
                        <a:gd name="connsiteX0" fmla="*/ 110116 w 205492"/>
                        <a:gd name="connsiteY0" fmla="*/ 156925 h 156931"/>
                        <a:gd name="connsiteX1" fmla="*/ 26800 w 205492"/>
                        <a:gd name="connsiteY1" fmla="*/ 156914 h 156931"/>
                        <a:gd name="connsiteX2" fmla="*/ 10 w 205492"/>
                        <a:gd name="connsiteY2" fmla="*/ 130247 h 156931"/>
                        <a:gd name="connsiteX3" fmla="*/ 112 w 205492"/>
                        <a:gd name="connsiteY3" fmla="*/ 9104 h 156931"/>
                        <a:gd name="connsiteX4" fmla="*/ 2557 w 205492"/>
                        <a:gd name="connsiteY4" fmla="*/ 1791 h 156931"/>
                        <a:gd name="connsiteX5" fmla="*/ 13154 w 205492"/>
                        <a:gd name="connsiteY5" fmla="*/ 5494 h 156931"/>
                        <a:gd name="connsiteX6" fmla="*/ 13318 w 205492"/>
                        <a:gd name="connsiteY6" fmla="*/ 10588 h 156931"/>
                        <a:gd name="connsiteX7" fmla="*/ 13328 w 205492"/>
                        <a:gd name="connsiteY7" fmla="*/ 128150 h 156931"/>
                        <a:gd name="connsiteX8" fmla="*/ 28968 w 205492"/>
                        <a:gd name="connsiteY8" fmla="*/ 143576 h 156931"/>
                        <a:gd name="connsiteX9" fmla="*/ 194065 w 205492"/>
                        <a:gd name="connsiteY9" fmla="*/ 143576 h 156931"/>
                        <a:gd name="connsiteX10" fmla="*/ 198668 w 205492"/>
                        <a:gd name="connsiteY10" fmla="*/ 143606 h 156931"/>
                        <a:gd name="connsiteX11" fmla="*/ 205491 w 205492"/>
                        <a:gd name="connsiteY11" fmla="*/ 150306 h 156931"/>
                        <a:gd name="connsiteX12" fmla="*/ 198546 w 205492"/>
                        <a:gd name="connsiteY12" fmla="*/ 156863 h 156931"/>
                        <a:gd name="connsiteX13" fmla="*/ 166345 w 205492"/>
                        <a:gd name="connsiteY13" fmla="*/ 156904 h 156931"/>
                        <a:gd name="connsiteX14" fmla="*/ 110116 w 205492"/>
                        <a:gd name="connsiteY14" fmla="*/ 156925 h 15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492" h="156931">
                          <a:moveTo>
                            <a:pt x="110116" y="156925"/>
                          </a:moveTo>
                          <a:cubicBezTo>
                            <a:pt x="82344" y="156925"/>
                            <a:pt x="54572" y="156945"/>
                            <a:pt x="26800" y="156914"/>
                          </a:cubicBezTo>
                          <a:cubicBezTo>
                            <a:pt x="10096" y="156894"/>
                            <a:pt x="10" y="146818"/>
                            <a:pt x="10" y="130247"/>
                          </a:cubicBezTo>
                          <a:cubicBezTo>
                            <a:pt x="0" y="89863"/>
                            <a:pt x="-31" y="49489"/>
                            <a:pt x="112" y="9104"/>
                          </a:cubicBezTo>
                          <a:cubicBezTo>
                            <a:pt x="122" y="6619"/>
                            <a:pt x="941" y="3509"/>
                            <a:pt x="2557" y="1791"/>
                          </a:cubicBezTo>
                          <a:cubicBezTo>
                            <a:pt x="5984" y="-1882"/>
                            <a:pt x="12193" y="461"/>
                            <a:pt x="13154" y="5494"/>
                          </a:cubicBezTo>
                          <a:cubicBezTo>
                            <a:pt x="13471" y="7140"/>
                            <a:pt x="13318" y="8890"/>
                            <a:pt x="13318" y="10588"/>
                          </a:cubicBezTo>
                          <a:cubicBezTo>
                            <a:pt x="13328" y="49775"/>
                            <a:pt x="13318" y="88963"/>
                            <a:pt x="13328" y="128150"/>
                          </a:cubicBezTo>
                          <a:cubicBezTo>
                            <a:pt x="13328" y="139903"/>
                            <a:pt x="17062" y="143576"/>
                            <a:pt x="28968" y="143576"/>
                          </a:cubicBezTo>
                          <a:cubicBezTo>
                            <a:pt x="84001" y="143576"/>
                            <a:pt x="139033" y="143576"/>
                            <a:pt x="194065" y="143576"/>
                          </a:cubicBezTo>
                          <a:cubicBezTo>
                            <a:pt x="195600" y="143576"/>
                            <a:pt x="197134" y="143514"/>
                            <a:pt x="198668" y="143606"/>
                          </a:cubicBezTo>
                          <a:cubicBezTo>
                            <a:pt x="202862" y="143872"/>
                            <a:pt x="205553" y="146071"/>
                            <a:pt x="205491" y="150306"/>
                          </a:cubicBezTo>
                          <a:cubicBezTo>
                            <a:pt x="205430" y="154500"/>
                            <a:pt x="202791" y="156832"/>
                            <a:pt x="198546" y="156863"/>
                          </a:cubicBezTo>
                          <a:cubicBezTo>
                            <a:pt x="187815" y="156935"/>
                            <a:pt x="177075" y="156904"/>
                            <a:pt x="166345" y="156904"/>
                          </a:cubicBezTo>
                          <a:cubicBezTo>
                            <a:pt x="147595" y="156925"/>
                            <a:pt x="128855" y="156925"/>
                            <a:pt x="110116" y="156925"/>
                          </a:cubicBezTo>
                          <a:close/>
                        </a:path>
                      </a:pathLst>
                    </a:custGeom>
                    <a:solidFill>
                      <a:schemeClr val="bg1"/>
                    </a:solidFill>
                    <a:ln w="1018" cap="flat">
                      <a:noFill/>
                      <a:prstDash val="solid"/>
                      <a:miter/>
                    </a:ln>
                  </p:spPr>
                  <p:txBody>
                    <a:bodyPr rtlCol="0" anchor="ct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6" name="Graphic 2">
                      <a:extLst>
                        <a:ext uri="{FF2B5EF4-FFF2-40B4-BE49-F238E27FC236}">
                          <a16:creationId xmlns:a16="http://schemas.microsoft.com/office/drawing/2014/main" id="{D05C48A6-5E25-43A0-BE3D-DA03BE6B9727}"/>
                        </a:ext>
                      </a:extLst>
                    </p:cNvPr>
                    <p:cNvSpPr/>
                    <p:nvPr/>
                  </p:nvSpPr>
                  <p:spPr>
                    <a:xfrm>
                      <a:off x="-1285430" y="4528808"/>
                      <a:ext cx="105406" cy="52924"/>
                    </a:xfrm>
                    <a:custGeom>
                      <a:avLst/>
                      <a:gdLst>
                        <a:gd name="connsiteX0" fmla="*/ 29944 w 105406"/>
                        <a:gd name="connsiteY0" fmla="*/ 33225 h 52924"/>
                        <a:gd name="connsiteX1" fmla="*/ 7921 w 105406"/>
                        <a:gd name="connsiteY1" fmla="*/ 33021 h 52924"/>
                        <a:gd name="connsiteX2" fmla="*/ 802 w 105406"/>
                        <a:gd name="connsiteY2" fmla="*/ 28714 h 52924"/>
                        <a:gd name="connsiteX3" fmla="*/ 7717 w 105406"/>
                        <a:gd name="connsiteY3" fmla="*/ 19825 h 52924"/>
                        <a:gd name="connsiteX4" fmla="*/ 29944 w 105406"/>
                        <a:gd name="connsiteY4" fmla="*/ 19784 h 52924"/>
                        <a:gd name="connsiteX5" fmla="*/ 29955 w 105406"/>
                        <a:gd name="connsiteY5" fmla="*/ 11898 h 52924"/>
                        <a:gd name="connsiteX6" fmla="*/ 47058 w 105406"/>
                        <a:gd name="connsiteY6" fmla="*/ 1576 h 52924"/>
                        <a:gd name="connsiteX7" fmla="*/ 75760 w 105406"/>
                        <a:gd name="connsiteY7" fmla="*/ 16030 h 52924"/>
                        <a:gd name="connsiteX8" fmla="*/ 91799 w 105406"/>
                        <a:gd name="connsiteY8" fmla="*/ 19815 h 52924"/>
                        <a:gd name="connsiteX9" fmla="*/ 99942 w 105406"/>
                        <a:gd name="connsiteY9" fmla="*/ 20030 h 52924"/>
                        <a:gd name="connsiteX10" fmla="*/ 105394 w 105406"/>
                        <a:gd name="connsiteY10" fmla="*/ 26873 h 52924"/>
                        <a:gd name="connsiteX11" fmla="*/ 99717 w 105406"/>
                        <a:gd name="connsiteY11" fmla="*/ 33041 h 52924"/>
                        <a:gd name="connsiteX12" fmla="*/ 97691 w 105406"/>
                        <a:gd name="connsiteY12" fmla="*/ 33205 h 52924"/>
                        <a:gd name="connsiteX13" fmla="*/ 68242 w 105406"/>
                        <a:gd name="connsiteY13" fmla="*/ 40784 h 52924"/>
                        <a:gd name="connsiteX14" fmla="*/ 46781 w 105406"/>
                        <a:gd name="connsiteY14" fmla="*/ 51474 h 52924"/>
                        <a:gd name="connsiteX15" fmla="*/ 29965 w 105406"/>
                        <a:gd name="connsiteY15" fmla="*/ 41337 h 52924"/>
                        <a:gd name="connsiteX16" fmla="*/ 29944 w 105406"/>
                        <a:gd name="connsiteY16" fmla="*/ 33225 h 52924"/>
                        <a:gd name="connsiteX17" fmla="*/ 66646 w 105406"/>
                        <a:gd name="connsiteY17" fmla="*/ 26494 h 52924"/>
                        <a:gd name="connsiteX18" fmla="*/ 43887 w 105406"/>
                        <a:gd name="connsiteY18" fmla="*/ 15079 h 52924"/>
                        <a:gd name="connsiteX19" fmla="*/ 43887 w 105406"/>
                        <a:gd name="connsiteY19" fmla="*/ 37992 h 52924"/>
                        <a:gd name="connsiteX20" fmla="*/ 66646 w 105406"/>
                        <a:gd name="connsiteY20" fmla="*/ 26494 h 5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5406" h="52924">
                          <a:moveTo>
                            <a:pt x="29944" y="33225"/>
                          </a:moveTo>
                          <a:cubicBezTo>
                            <a:pt x="22129" y="33225"/>
                            <a:pt x="14989" y="33604"/>
                            <a:pt x="7921" y="33021"/>
                          </a:cubicBezTo>
                          <a:cubicBezTo>
                            <a:pt x="5384" y="32816"/>
                            <a:pt x="2060" y="30862"/>
                            <a:pt x="802" y="28714"/>
                          </a:cubicBezTo>
                          <a:cubicBezTo>
                            <a:pt x="-1704" y="24428"/>
                            <a:pt x="1958" y="19958"/>
                            <a:pt x="7717" y="19825"/>
                          </a:cubicBezTo>
                          <a:cubicBezTo>
                            <a:pt x="14836" y="19661"/>
                            <a:pt x="21955" y="19784"/>
                            <a:pt x="29944" y="19784"/>
                          </a:cubicBezTo>
                          <a:cubicBezTo>
                            <a:pt x="29944" y="16838"/>
                            <a:pt x="29863" y="14363"/>
                            <a:pt x="29955" y="11898"/>
                          </a:cubicBezTo>
                          <a:cubicBezTo>
                            <a:pt x="30343" y="2108"/>
                            <a:pt x="38302" y="-2720"/>
                            <a:pt x="47058" y="1576"/>
                          </a:cubicBezTo>
                          <a:cubicBezTo>
                            <a:pt x="56673" y="6302"/>
                            <a:pt x="66350" y="10916"/>
                            <a:pt x="75760" y="16030"/>
                          </a:cubicBezTo>
                          <a:cubicBezTo>
                            <a:pt x="80885" y="18812"/>
                            <a:pt x="86000" y="20296"/>
                            <a:pt x="91799" y="19815"/>
                          </a:cubicBezTo>
                          <a:cubicBezTo>
                            <a:pt x="94500" y="19590"/>
                            <a:pt x="97282" y="19590"/>
                            <a:pt x="99942" y="20030"/>
                          </a:cubicBezTo>
                          <a:cubicBezTo>
                            <a:pt x="103594" y="20633"/>
                            <a:pt x="105588" y="23057"/>
                            <a:pt x="105394" y="26873"/>
                          </a:cubicBezTo>
                          <a:cubicBezTo>
                            <a:pt x="105210" y="30422"/>
                            <a:pt x="103184" y="32437"/>
                            <a:pt x="99717" y="33041"/>
                          </a:cubicBezTo>
                          <a:cubicBezTo>
                            <a:pt x="99052" y="33154"/>
                            <a:pt x="98346" y="33297"/>
                            <a:pt x="97691" y="33205"/>
                          </a:cubicBezTo>
                          <a:cubicBezTo>
                            <a:pt x="86818" y="31660"/>
                            <a:pt x="77448" y="35578"/>
                            <a:pt x="68242" y="40784"/>
                          </a:cubicBezTo>
                          <a:cubicBezTo>
                            <a:pt x="61296" y="44712"/>
                            <a:pt x="54003" y="48047"/>
                            <a:pt x="46781" y="51474"/>
                          </a:cubicBezTo>
                          <a:cubicBezTo>
                            <a:pt x="38240" y="55524"/>
                            <a:pt x="30415" y="50758"/>
                            <a:pt x="29965" y="41337"/>
                          </a:cubicBezTo>
                          <a:cubicBezTo>
                            <a:pt x="29842" y="38851"/>
                            <a:pt x="29944" y="36335"/>
                            <a:pt x="29944" y="33225"/>
                          </a:cubicBezTo>
                          <a:close/>
                          <a:moveTo>
                            <a:pt x="66646" y="26494"/>
                          </a:moveTo>
                          <a:cubicBezTo>
                            <a:pt x="58494" y="22403"/>
                            <a:pt x="51466" y="18874"/>
                            <a:pt x="43887" y="15079"/>
                          </a:cubicBezTo>
                          <a:cubicBezTo>
                            <a:pt x="43887" y="22996"/>
                            <a:pt x="43887" y="30115"/>
                            <a:pt x="43887" y="37992"/>
                          </a:cubicBezTo>
                          <a:cubicBezTo>
                            <a:pt x="51569" y="34105"/>
                            <a:pt x="58596" y="30555"/>
                            <a:pt x="66646" y="26494"/>
                          </a:cubicBezTo>
                          <a:close/>
                        </a:path>
                      </a:pathLst>
                    </a:custGeom>
                    <a:solidFill>
                      <a:schemeClr val="bg1"/>
                    </a:solidFill>
                    <a:ln w="1018" cap="flat">
                      <a:noFill/>
                      <a:prstDash val="solid"/>
                      <a:miter/>
                    </a:ln>
                  </p:spPr>
                  <p:txBody>
                    <a:bodyPr rtlCol="0" anchor="ct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7" name="Graphic 2">
                      <a:extLst>
                        <a:ext uri="{FF2B5EF4-FFF2-40B4-BE49-F238E27FC236}">
                          <a16:creationId xmlns:a16="http://schemas.microsoft.com/office/drawing/2014/main" id="{BE5A4E89-63DB-47B6-A38D-48017586C938}"/>
                        </a:ext>
                      </a:extLst>
                    </p:cNvPr>
                    <p:cNvSpPr/>
                    <p:nvPr/>
                  </p:nvSpPr>
                  <p:spPr>
                    <a:xfrm>
                      <a:off x="-1133290" y="4625711"/>
                      <a:ext cx="171951" cy="13577"/>
                    </a:xfrm>
                    <a:custGeom>
                      <a:avLst/>
                      <a:gdLst>
                        <a:gd name="connsiteX0" fmla="*/ 86599 w 171951"/>
                        <a:gd name="connsiteY0" fmla="*/ 173 h 13577"/>
                        <a:gd name="connsiteX1" fmla="*/ 162192 w 171951"/>
                        <a:gd name="connsiteY1" fmla="*/ 173 h 13577"/>
                        <a:gd name="connsiteX2" fmla="*/ 166713 w 171951"/>
                        <a:gd name="connsiteY2" fmla="*/ 377 h 13577"/>
                        <a:gd name="connsiteX3" fmla="*/ 171930 w 171951"/>
                        <a:gd name="connsiteY3" fmla="*/ 5502 h 13577"/>
                        <a:gd name="connsiteX4" fmla="*/ 168504 w 171951"/>
                        <a:gd name="connsiteY4" fmla="*/ 12458 h 13577"/>
                        <a:gd name="connsiteX5" fmla="*/ 161660 w 171951"/>
                        <a:gd name="connsiteY5" fmla="*/ 13532 h 13577"/>
                        <a:gd name="connsiteX6" fmla="*/ 10986 w 171951"/>
                        <a:gd name="connsiteY6" fmla="*/ 13573 h 13577"/>
                        <a:gd name="connsiteX7" fmla="*/ 8940 w 171951"/>
                        <a:gd name="connsiteY7" fmla="*/ 13573 h 13577"/>
                        <a:gd name="connsiteX8" fmla="*/ 0 w 171951"/>
                        <a:gd name="connsiteY8" fmla="*/ 6709 h 13577"/>
                        <a:gd name="connsiteX9" fmla="*/ 8961 w 171951"/>
                        <a:gd name="connsiteY9" fmla="*/ 173 h 13577"/>
                        <a:gd name="connsiteX10" fmla="*/ 86599 w 171951"/>
                        <a:gd name="connsiteY10" fmla="*/ 173 h 1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951" h="13577">
                          <a:moveTo>
                            <a:pt x="86599" y="173"/>
                          </a:moveTo>
                          <a:cubicBezTo>
                            <a:pt x="111794" y="173"/>
                            <a:pt x="136998" y="173"/>
                            <a:pt x="162192" y="173"/>
                          </a:cubicBezTo>
                          <a:cubicBezTo>
                            <a:pt x="163727" y="173"/>
                            <a:pt x="165609" y="-329"/>
                            <a:pt x="166713" y="377"/>
                          </a:cubicBezTo>
                          <a:cubicBezTo>
                            <a:pt x="168800" y="1707"/>
                            <a:pt x="171736" y="3599"/>
                            <a:pt x="171930" y="5502"/>
                          </a:cubicBezTo>
                          <a:cubicBezTo>
                            <a:pt x="172165" y="7752"/>
                            <a:pt x="170396" y="10882"/>
                            <a:pt x="168504" y="12458"/>
                          </a:cubicBezTo>
                          <a:cubicBezTo>
                            <a:pt x="166979" y="13736"/>
                            <a:pt x="163992" y="13532"/>
                            <a:pt x="161660" y="13532"/>
                          </a:cubicBezTo>
                          <a:cubicBezTo>
                            <a:pt x="111436" y="13583"/>
                            <a:pt x="61211" y="13573"/>
                            <a:pt x="10986" y="13573"/>
                          </a:cubicBezTo>
                          <a:cubicBezTo>
                            <a:pt x="10301" y="13573"/>
                            <a:pt x="9626" y="13583"/>
                            <a:pt x="8940" y="13573"/>
                          </a:cubicBezTo>
                          <a:cubicBezTo>
                            <a:pt x="3161" y="13450"/>
                            <a:pt x="21" y="11036"/>
                            <a:pt x="0" y="6709"/>
                          </a:cubicBezTo>
                          <a:cubicBezTo>
                            <a:pt x="-30" y="2351"/>
                            <a:pt x="2895" y="173"/>
                            <a:pt x="8961" y="173"/>
                          </a:cubicBezTo>
                          <a:cubicBezTo>
                            <a:pt x="34840" y="162"/>
                            <a:pt x="60720" y="173"/>
                            <a:pt x="86599" y="173"/>
                          </a:cubicBezTo>
                          <a:close/>
                        </a:path>
                      </a:pathLst>
                    </a:custGeom>
                    <a:solidFill>
                      <a:schemeClr val="bg1"/>
                    </a:solidFill>
                    <a:ln w="1018" cap="flat">
                      <a:noFill/>
                      <a:prstDash val="solid"/>
                      <a:miter/>
                    </a:ln>
                  </p:spPr>
                  <p:txBody>
                    <a:bodyPr rtlCol="0" anchor="ct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8" name="Graphic 2">
                      <a:extLst>
                        <a:ext uri="{FF2B5EF4-FFF2-40B4-BE49-F238E27FC236}">
                          <a16:creationId xmlns:a16="http://schemas.microsoft.com/office/drawing/2014/main" id="{8DF67EB8-C33A-4BB9-9EF2-7EF684CC35D4}"/>
                        </a:ext>
                      </a:extLst>
                    </p:cNvPr>
                    <p:cNvSpPr/>
                    <p:nvPr/>
                  </p:nvSpPr>
                  <p:spPr>
                    <a:xfrm>
                      <a:off x="-1133268" y="4653249"/>
                      <a:ext cx="171968" cy="13606"/>
                    </a:xfrm>
                    <a:custGeom>
                      <a:avLst/>
                      <a:gdLst>
                        <a:gd name="connsiteX0" fmla="*/ 86629 w 171968"/>
                        <a:gd name="connsiteY0" fmla="*/ 151 h 13606"/>
                        <a:gd name="connsiteX1" fmla="*/ 161291 w 171968"/>
                        <a:gd name="connsiteY1" fmla="*/ 161 h 13606"/>
                        <a:gd name="connsiteX2" fmla="*/ 166814 w 171968"/>
                        <a:gd name="connsiteY2" fmla="*/ 499 h 13606"/>
                        <a:gd name="connsiteX3" fmla="*/ 171959 w 171968"/>
                        <a:gd name="connsiteY3" fmla="*/ 6258 h 13606"/>
                        <a:gd name="connsiteX4" fmla="*/ 167837 w 171968"/>
                        <a:gd name="connsiteY4" fmla="*/ 12804 h 13606"/>
                        <a:gd name="connsiteX5" fmla="*/ 161915 w 171968"/>
                        <a:gd name="connsiteY5" fmla="*/ 13551 h 13606"/>
                        <a:gd name="connsiteX6" fmla="*/ 10545 w 171968"/>
                        <a:gd name="connsiteY6" fmla="*/ 13571 h 13606"/>
                        <a:gd name="connsiteX7" fmla="*/ 6464 w 171968"/>
                        <a:gd name="connsiteY7" fmla="*/ 13479 h 13606"/>
                        <a:gd name="connsiteX8" fmla="*/ 19 w 171968"/>
                        <a:gd name="connsiteY8" fmla="*/ 6339 h 13606"/>
                        <a:gd name="connsiteX9" fmla="*/ 6852 w 171968"/>
                        <a:gd name="connsiteY9" fmla="*/ 233 h 13606"/>
                        <a:gd name="connsiteX10" fmla="*/ 31392 w 171968"/>
                        <a:gd name="connsiteY10" fmla="*/ 151 h 13606"/>
                        <a:gd name="connsiteX11" fmla="*/ 86629 w 171968"/>
                        <a:gd name="connsiteY11" fmla="*/ 151 h 1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968" h="13606">
                          <a:moveTo>
                            <a:pt x="86629" y="151"/>
                          </a:moveTo>
                          <a:cubicBezTo>
                            <a:pt x="111516" y="151"/>
                            <a:pt x="136403" y="151"/>
                            <a:pt x="161291" y="161"/>
                          </a:cubicBezTo>
                          <a:cubicBezTo>
                            <a:pt x="163162" y="161"/>
                            <a:pt x="165464" y="-371"/>
                            <a:pt x="166814" y="499"/>
                          </a:cubicBezTo>
                          <a:cubicBezTo>
                            <a:pt x="168983" y="1900"/>
                            <a:pt x="171796" y="4171"/>
                            <a:pt x="171959" y="6258"/>
                          </a:cubicBezTo>
                          <a:cubicBezTo>
                            <a:pt x="172133" y="8375"/>
                            <a:pt x="169811" y="11188"/>
                            <a:pt x="167837" y="12804"/>
                          </a:cubicBezTo>
                          <a:cubicBezTo>
                            <a:pt x="166538" y="13878"/>
                            <a:pt x="163940" y="13541"/>
                            <a:pt x="161915" y="13551"/>
                          </a:cubicBezTo>
                          <a:cubicBezTo>
                            <a:pt x="111455" y="13582"/>
                            <a:pt x="61005" y="13582"/>
                            <a:pt x="10545" y="13571"/>
                          </a:cubicBezTo>
                          <a:cubicBezTo>
                            <a:pt x="9184" y="13571"/>
                            <a:pt x="7793" y="13694"/>
                            <a:pt x="6464" y="13479"/>
                          </a:cubicBezTo>
                          <a:cubicBezTo>
                            <a:pt x="2464" y="12825"/>
                            <a:pt x="-257" y="10717"/>
                            <a:pt x="19" y="6339"/>
                          </a:cubicBezTo>
                          <a:cubicBezTo>
                            <a:pt x="275" y="2268"/>
                            <a:pt x="2914" y="284"/>
                            <a:pt x="6852" y="233"/>
                          </a:cubicBezTo>
                          <a:cubicBezTo>
                            <a:pt x="15036" y="130"/>
                            <a:pt x="23219" y="151"/>
                            <a:pt x="31392" y="151"/>
                          </a:cubicBezTo>
                          <a:cubicBezTo>
                            <a:pt x="49814" y="141"/>
                            <a:pt x="68227" y="151"/>
                            <a:pt x="86629" y="151"/>
                          </a:cubicBezTo>
                          <a:close/>
                        </a:path>
                      </a:pathLst>
                    </a:custGeom>
                    <a:solidFill>
                      <a:schemeClr val="bg1"/>
                    </a:solidFill>
                    <a:ln w="1018" cap="flat">
                      <a:noFill/>
                      <a:prstDash val="solid"/>
                      <a:miter/>
                    </a:ln>
                  </p:spPr>
                  <p:txBody>
                    <a:bodyPr rtlCol="0" anchor="ct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9" name="Graphic 2">
                      <a:extLst>
                        <a:ext uri="{FF2B5EF4-FFF2-40B4-BE49-F238E27FC236}">
                          <a16:creationId xmlns:a16="http://schemas.microsoft.com/office/drawing/2014/main" id="{5A9BC421-1FE5-4E67-876B-87927D3EB5E2}"/>
                        </a:ext>
                      </a:extLst>
                    </p:cNvPr>
                    <p:cNvSpPr/>
                    <p:nvPr/>
                  </p:nvSpPr>
                  <p:spPr>
                    <a:xfrm>
                      <a:off x="-1065781" y="4548052"/>
                      <a:ext cx="48351" cy="64317"/>
                    </a:xfrm>
                    <a:custGeom>
                      <a:avLst/>
                      <a:gdLst>
                        <a:gd name="connsiteX0" fmla="*/ 24 w 48351"/>
                        <a:gd name="connsiteY0" fmla="*/ 32087 h 64317"/>
                        <a:gd name="connsiteX1" fmla="*/ 55 w 48351"/>
                        <a:gd name="connsiteY1" fmla="*/ 7598 h 64317"/>
                        <a:gd name="connsiteX2" fmla="*/ 7502 w 48351"/>
                        <a:gd name="connsiteY2" fmla="*/ 59 h 64317"/>
                        <a:gd name="connsiteX3" fmla="*/ 17700 w 48351"/>
                        <a:gd name="connsiteY3" fmla="*/ 29 h 64317"/>
                        <a:gd name="connsiteX4" fmla="*/ 47804 w 48351"/>
                        <a:gd name="connsiteY4" fmla="*/ 25796 h 64317"/>
                        <a:gd name="connsiteX5" fmla="*/ 41135 w 48351"/>
                        <a:gd name="connsiteY5" fmla="*/ 54263 h 64317"/>
                        <a:gd name="connsiteX6" fmla="*/ 23357 w 48351"/>
                        <a:gd name="connsiteY6" fmla="*/ 63960 h 64317"/>
                        <a:gd name="connsiteX7" fmla="*/ 7553 w 48351"/>
                        <a:gd name="connsiteY7" fmla="*/ 64267 h 64317"/>
                        <a:gd name="connsiteX8" fmla="*/ 127 w 48351"/>
                        <a:gd name="connsiteY8" fmla="*/ 56575 h 64317"/>
                        <a:gd name="connsiteX9" fmla="*/ 106 w 48351"/>
                        <a:gd name="connsiteY9" fmla="*/ 32087 h 64317"/>
                        <a:gd name="connsiteX10" fmla="*/ 24 w 48351"/>
                        <a:gd name="connsiteY10" fmla="*/ 32087 h 64317"/>
                        <a:gd name="connsiteX11" fmla="*/ 13690 w 48351"/>
                        <a:gd name="connsiteY11" fmla="*/ 50468 h 64317"/>
                        <a:gd name="connsiteX12" fmla="*/ 32021 w 48351"/>
                        <a:gd name="connsiteY12" fmla="*/ 43891 h 64317"/>
                        <a:gd name="connsiteX13" fmla="*/ 30926 w 48351"/>
                        <a:gd name="connsiteY13" fmla="*/ 18175 h 64317"/>
                        <a:gd name="connsiteX14" fmla="*/ 13690 w 48351"/>
                        <a:gd name="connsiteY14" fmla="*/ 13787 h 64317"/>
                        <a:gd name="connsiteX15" fmla="*/ 13690 w 48351"/>
                        <a:gd name="connsiteY15" fmla="*/ 50468 h 6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351" h="64317">
                          <a:moveTo>
                            <a:pt x="24" y="32087"/>
                          </a:moveTo>
                          <a:cubicBezTo>
                            <a:pt x="24" y="23924"/>
                            <a:pt x="-47" y="15761"/>
                            <a:pt x="55" y="7598"/>
                          </a:cubicBezTo>
                          <a:cubicBezTo>
                            <a:pt x="116" y="2320"/>
                            <a:pt x="2254" y="223"/>
                            <a:pt x="7502" y="59"/>
                          </a:cubicBezTo>
                          <a:cubicBezTo>
                            <a:pt x="10898" y="-53"/>
                            <a:pt x="14304" y="29"/>
                            <a:pt x="17700" y="29"/>
                          </a:cubicBezTo>
                          <a:cubicBezTo>
                            <a:pt x="35652" y="49"/>
                            <a:pt x="45135" y="8007"/>
                            <a:pt x="47804" y="25796"/>
                          </a:cubicBezTo>
                          <a:cubicBezTo>
                            <a:pt x="49349" y="36066"/>
                            <a:pt x="47774" y="45834"/>
                            <a:pt x="41135" y="54263"/>
                          </a:cubicBezTo>
                          <a:cubicBezTo>
                            <a:pt x="36614" y="60012"/>
                            <a:pt x="30752" y="63541"/>
                            <a:pt x="23357" y="63960"/>
                          </a:cubicBezTo>
                          <a:cubicBezTo>
                            <a:pt x="18099" y="64257"/>
                            <a:pt x="12821" y="64400"/>
                            <a:pt x="7553" y="64267"/>
                          </a:cubicBezTo>
                          <a:cubicBezTo>
                            <a:pt x="2449" y="64144"/>
                            <a:pt x="188" y="61720"/>
                            <a:pt x="127" y="56575"/>
                          </a:cubicBezTo>
                          <a:cubicBezTo>
                            <a:pt x="35" y="48412"/>
                            <a:pt x="106" y="40249"/>
                            <a:pt x="106" y="32087"/>
                          </a:cubicBezTo>
                          <a:cubicBezTo>
                            <a:pt x="86" y="32087"/>
                            <a:pt x="55" y="32087"/>
                            <a:pt x="24" y="32087"/>
                          </a:cubicBezTo>
                          <a:close/>
                          <a:moveTo>
                            <a:pt x="13690" y="50468"/>
                          </a:moveTo>
                          <a:cubicBezTo>
                            <a:pt x="21291" y="51072"/>
                            <a:pt x="28328" y="51481"/>
                            <a:pt x="32021" y="43891"/>
                          </a:cubicBezTo>
                          <a:cubicBezTo>
                            <a:pt x="36235" y="35237"/>
                            <a:pt x="36286" y="26317"/>
                            <a:pt x="30926" y="18175"/>
                          </a:cubicBezTo>
                          <a:cubicBezTo>
                            <a:pt x="26784" y="11884"/>
                            <a:pt x="20043" y="13429"/>
                            <a:pt x="13690" y="13787"/>
                          </a:cubicBezTo>
                          <a:cubicBezTo>
                            <a:pt x="13690" y="26123"/>
                            <a:pt x="13690" y="38101"/>
                            <a:pt x="13690" y="50468"/>
                          </a:cubicBezTo>
                          <a:close/>
                        </a:path>
                      </a:pathLst>
                    </a:custGeom>
                    <a:solidFill>
                      <a:schemeClr val="bg1"/>
                    </a:solidFill>
                    <a:ln w="1018" cap="flat">
                      <a:noFill/>
                      <a:prstDash val="solid"/>
                      <a:miter/>
                    </a:ln>
                  </p:spPr>
                  <p:txBody>
                    <a:bodyPr rtlCol="0" anchor="ct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0" name="Graphic 2">
                      <a:extLst>
                        <a:ext uri="{FF2B5EF4-FFF2-40B4-BE49-F238E27FC236}">
                          <a16:creationId xmlns:a16="http://schemas.microsoft.com/office/drawing/2014/main" id="{E4EBB0C2-2E7B-428E-BB00-1139F247CEA6}"/>
                        </a:ext>
                      </a:extLst>
                    </p:cNvPr>
                    <p:cNvSpPr/>
                    <p:nvPr/>
                  </p:nvSpPr>
                  <p:spPr>
                    <a:xfrm>
                      <a:off x="-1133224" y="4547365"/>
                      <a:ext cx="54905" cy="65719"/>
                    </a:xfrm>
                    <a:custGeom>
                      <a:avLst/>
                      <a:gdLst>
                        <a:gd name="connsiteX0" fmla="*/ 54906 w 54905"/>
                        <a:gd name="connsiteY0" fmla="*/ 60474 h 65719"/>
                        <a:gd name="connsiteX1" fmla="*/ 50026 w 54905"/>
                        <a:gd name="connsiteY1" fmla="*/ 65036 h 65719"/>
                        <a:gd name="connsiteX2" fmla="*/ 42784 w 54905"/>
                        <a:gd name="connsiteY2" fmla="*/ 63041 h 65719"/>
                        <a:gd name="connsiteX3" fmla="*/ 41802 w 54905"/>
                        <a:gd name="connsiteY3" fmla="*/ 61323 h 65719"/>
                        <a:gd name="connsiteX4" fmla="*/ 28259 w 54905"/>
                        <a:gd name="connsiteY4" fmla="*/ 52823 h 65719"/>
                        <a:gd name="connsiteX5" fmla="*/ 24188 w 54905"/>
                        <a:gd name="connsiteY5" fmla="*/ 52812 h 65719"/>
                        <a:gd name="connsiteX6" fmla="*/ 13243 w 54905"/>
                        <a:gd name="connsiteY6" fmla="*/ 59973 h 65719"/>
                        <a:gd name="connsiteX7" fmla="*/ 4384 w 54905"/>
                        <a:gd name="connsiteY7" fmla="*/ 65322 h 65719"/>
                        <a:gd name="connsiteX8" fmla="*/ 825 w 54905"/>
                        <a:gd name="connsiteY8" fmla="*/ 55165 h 65719"/>
                        <a:gd name="connsiteX9" fmla="*/ 19707 w 54905"/>
                        <a:gd name="connsiteY9" fmla="*/ 5626 h 65719"/>
                        <a:gd name="connsiteX10" fmla="*/ 27287 w 54905"/>
                        <a:gd name="connsiteY10" fmla="*/ 143 h 65719"/>
                        <a:gd name="connsiteX11" fmla="*/ 34621 w 54905"/>
                        <a:gd name="connsiteY11" fmla="*/ 5186 h 65719"/>
                        <a:gd name="connsiteX12" fmla="*/ 54087 w 54905"/>
                        <a:gd name="connsiteY12" fmla="*/ 56137 h 65719"/>
                        <a:gd name="connsiteX13" fmla="*/ 54906 w 54905"/>
                        <a:gd name="connsiteY13" fmla="*/ 60474 h 65719"/>
                        <a:gd name="connsiteX14" fmla="*/ 33292 w 54905"/>
                        <a:gd name="connsiteY14" fmla="*/ 39167 h 65719"/>
                        <a:gd name="connsiteX15" fmla="*/ 27287 w 54905"/>
                        <a:gd name="connsiteY15" fmla="*/ 23598 h 65719"/>
                        <a:gd name="connsiteX16" fmla="*/ 21262 w 54905"/>
                        <a:gd name="connsiteY16" fmla="*/ 39167 h 65719"/>
                        <a:gd name="connsiteX17" fmla="*/ 33292 w 54905"/>
                        <a:gd name="connsiteY17" fmla="*/ 39167 h 6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905" h="65719">
                          <a:moveTo>
                            <a:pt x="54906" y="60474"/>
                          </a:moveTo>
                          <a:cubicBezTo>
                            <a:pt x="53637" y="61752"/>
                            <a:pt x="52103" y="64535"/>
                            <a:pt x="50026" y="65036"/>
                          </a:cubicBezTo>
                          <a:cubicBezTo>
                            <a:pt x="47878" y="65547"/>
                            <a:pt x="45178" y="63911"/>
                            <a:pt x="42784" y="63041"/>
                          </a:cubicBezTo>
                          <a:cubicBezTo>
                            <a:pt x="42303" y="62867"/>
                            <a:pt x="41884" y="61947"/>
                            <a:pt x="41802" y="61323"/>
                          </a:cubicBezTo>
                          <a:cubicBezTo>
                            <a:pt x="40636" y="53099"/>
                            <a:pt x="35205" y="51820"/>
                            <a:pt x="28259" y="52823"/>
                          </a:cubicBezTo>
                          <a:cubicBezTo>
                            <a:pt x="26929" y="53017"/>
                            <a:pt x="25507" y="53048"/>
                            <a:pt x="24188" y="52812"/>
                          </a:cubicBezTo>
                          <a:cubicBezTo>
                            <a:pt x="18245" y="51759"/>
                            <a:pt x="14777" y="53743"/>
                            <a:pt x="13243" y="59973"/>
                          </a:cubicBezTo>
                          <a:cubicBezTo>
                            <a:pt x="12046" y="64821"/>
                            <a:pt x="8241" y="66591"/>
                            <a:pt x="4384" y="65322"/>
                          </a:cubicBezTo>
                          <a:cubicBezTo>
                            <a:pt x="395" y="64003"/>
                            <a:pt x="-1078" y="60208"/>
                            <a:pt x="825" y="55165"/>
                          </a:cubicBezTo>
                          <a:cubicBezTo>
                            <a:pt x="7054" y="38625"/>
                            <a:pt x="13396" y="22135"/>
                            <a:pt x="19707" y="5626"/>
                          </a:cubicBezTo>
                          <a:cubicBezTo>
                            <a:pt x="21047" y="2137"/>
                            <a:pt x="23574" y="-676"/>
                            <a:pt x="27287" y="143"/>
                          </a:cubicBezTo>
                          <a:cubicBezTo>
                            <a:pt x="30029" y="746"/>
                            <a:pt x="33670" y="2833"/>
                            <a:pt x="34621" y="5186"/>
                          </a:cubicBezTo>
                          <a:cubicBezTo>
                            <a:pt x="41444" y="22033"/>
                            <a:pt x="47694" y="39116"/>
                            <a:pt x="54087" y="56137"/>
                          </a:cubicBezTo>
                          <a:cubicBezTo>
                            <a:pt x="54425" y="57067"/>
                            <a:pt x="54466" y="58121"/>
                            <a:pt x="54906" y="60474"/>
                          </a:cubicBezTo>
                          <a:close/>
                          <a:moveTo>
                            <a:pt x="33292" y="39167"/>
                          </a:moveTo>
                          <a:cubicBezTo>
                            <a:pt x="31256" y="33899"/>
                            <a:pt x="29507" y="29357"/>
                            <a:pt x="27287" y="23598"/>
                          </a:cubicBezTo>
                          <a:cubicBezTo>
                            <a:pt x="25006" y="29500"/>
                            <a:pt x="23236" y="34062"/>
                            <a:pt x="21262" y="39167"/>
                          </a:cubicBezTo>
                          <a:cubicBezTo>
                            <a:pt x="25630" y="39167"/>
                            <a:pt x="28955" y="39167"/>
                            <a:pt x="33292" y="39167"/>
                          </a:cubicBezTo>
                          <a:close/>
                        </a:path>
                      </a:pathLst>
                    </a:custGeom>
                    <a:solidFill>
                      <a:schemeClr val="bg1"/>
                    </a:solidFill>
                    <a:ln w="1018" cap="flat">
                      <a:noFill/>
                      <a:prstDash val="solid"/>
                      <a:miter/>
                    </a:ln>
                  </p:spPr>
                  <p:txBody>
                    <a:bodyPr rtlCol="0" anchor="ct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1" name="Graphic 2">
                      <a:extLst>
                        <a:ext uri="{FF2B5EF4-FFF2-40B4-BE49-F238E27FC236}">
                          <a16:creationId xmlns:a16="http://schemas.microsoft.com/office/drawing/2014/main" id="{D6AC4F7F-5947-4210-B126-3792240B6EDE}"/>
                        </a:ext>
                      </a:extLst>
                    </p:cNvPr>
                    <p:cNvSpPr/>
                    <p:nvPr/>
                  </p:nvSpPr>
                  <p:spPr>
                    <a:xfrm>
                      <a:off x="-1008321" y="4547238"/>
                      <a:ext cx="47408" cy="65808"/>
                    </a:xfrm>
                    <a:custGeom>
                      <a:avLst/>
                      <a:gdLst>
                        <a:gd name="connsiteX0" fmla="*/ 24427 w 47408"/>
                        <a:gd name="connsiteY0" fmla="*/ 65807 h 65808"/>
                        <a:gd name="connsiteX1" fmla="*/ 3161 w 47408"/>
                        <a:gd name="connsiteY1" fmla="*/ 57266 h 65808"/>
                        <a:gd name="connsiteX2" fmla="*/ 1729 w 47408"/>
                        <a:gd name="connsiteY2" fmla="*/ 46965 h 65808"/>
                        <a:gd name="connsiteX3" fmla="*/ 12060 w 47408"/>
                        <a:gd name="connsiteY3" fmla="*/ 47344 h 65808"/>
                        <a:gd name="connsiteX4" fmla="*/ 27557 w 47408"/>
                        <a:gd name="connsiteY4" fmla="*/ 51865 h 65808"/>
                        <a:gd name="connsiteX5" fmla="*/ 33408 w 47408"/>
                        <a:gd name="connsiteY5" fmla="*/ 46536 h 65808"/>
                        <a:gd name="connsiteX6" fmla="*/ 29142 w 47408"/>
                        <a:gd name="connsiteY6" fmla="*/ 40675 h 65808"/>
                        <a:gd name="connsiteX7" fmla="*/ 15497 w 47408"/>
                        <a:gd name="connsiteY7" fmla="*/ 34997 h 65808"/>
                        <a:gd name="connsiteX8" fmla="*/ 3171 w 47408"/>
                        <a:gd name="connsiteY8" fmla="*/ 15736 h 65808"/>
                        <a:gd name="connsiteX9" fmla="*/ 21051 w 47408"/>
                        <a:gd name="connsiteY9" fmla="*/ 157 h 65808"/>
                        <a:gd name="connsiteX10" fmla="*/ 42195 w 47408"/>
                        <a:gd name="connsiteY10" fmla="*/ 6111 h 65808"/>
                        <a:gd name="connsiteX11" fmla="*/ 44711 w 47408"/>
                        <a:gd name="connsiteY11" fmla="*/ 15388 h 65808"/>
                        <a:gd name="connsiteX12" fmla="*/ 34860 w 47408"/>
                        <a:gd name="connsiteY12" fmla="*/ 17383 h 65808"/>
                        <a:gd name="connsiteX13" fmla="*/ 22944 w 47408"/>
                        <a:gd name="connsiteY13" fmla="*/ 13762 h 65808"/>
                        <a:gd name="connsiteX14" fmla="*/ 16561 w 47408"/>
                        <a:gd name="connsiteY14" fmla="*/ 17680 h 65808"/>
                        <a:gd name="connsiteX15" fmla="*/ 21225 w 47408"/>
                        <a:gd name="connsiteY15" fmla="*/ 22631 h 65808"/>
                        <a:gd name="connsiteX16" fmla="*/ 32978 w 47408"/>
                        <a:gd name="connsiteY16" fmla="*/ 27561 h 65808"/>
                        <a:gd name="connsiteX17" fmla="*/ 46900 w 47408"/>
                        <a:gd name="connsiteY17" fmla="*/ 50136 h 65808"/>
                        <a:gd name="connsiteX18" fmla="*/ 24427 w 47408"/>
                        <a:gd name="connsiteY18" fmla="*/ 65807 h 6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08" h="65808">
                          <a:moveTo>
                            <a:pt x="24427" y="65807"/>
                          </a:moveTo>
                          <a:cubicBezTo>
                            <a:pt x="16233" y="65695"/>
                            <a:pt x="9114" y="62861"/>
                            <a:pt x="3161" y="57266"/>
                          </a:cubicBezTo>
                          <a:cubicBezTo>
                            <a:pt x="-532" y="53788"/>
                            <a:pt x="-962" y="49973"/>
                            <a:pt x="1729" y="46965"/>
                          </a:cubicBezTo>
                          <a:cubicBezTo>
                            <a:pt x="4398" y="43968"/>
                            <a:pt x="8357" y="43999"/>
                            <a:pt x="12060" y="47344"/>
                          </a:cubicBezTo>
                          <a:cubicBezTo>
                            <a:pt x="16550" y="51395"/>
                            <a:pt x="21788" y="53338"/>
                            <a:pt x="27557" y="51865"/>
                          </a:cubicBezTo>
                          <a:cubicBezTo>
                            <a:pt x="29920" y="51262"/>
                            <a:pt x="32774" y="48755"/>
                            <a:pt x="33408" y="46536"/>
                          </a:cubicBezTo>
                          <a:cubicBezTo>
                            <a:pt x="33827" y="45042"/>
                            <a:pt x="31168" y="41790"/>
                            <a:pt x="29142" y="40675"/>
                          </a:cubicBezTo>
                          <a:cubicBezTo>
                            <a:pt x="24846" y="38322"/>
                            <a:pt x="20039" y="36920"/>
                            <a:pt x="15497" y="34997"/>
                          </a:cubicBezTo>
                          <a:cubicBezTo>
                            <a:pt x="5902" y="30926"/>
                            <a:pt x="1851" y="24533"/>
                            <a:pt x="3171" y="15736"/>
                          </a:cubicBezTo>
                          <a:cubicBezTo>
                            <a:pt x="4419" y="7481"/>
                            <a:pt x="11640" y="1109"/>
                            <a:pt x="21051" y="157"/>
                          </a:cubicBezTo>
                          <a:cubicBezTo>
                            <a:pt x="28846" y="-630"/>
                            <a:pt x="35873" y="1569"/>
                            <a:pt x="42195" y="6111"/>
                          </a:cubicBezTo>
                          <a:cubicBezTo>
                            <a:pt x="45509" y="8494"/>
                            <a:pt x="46849" y="11563"/>
                            <a:pt x="44711" y="15388"/>
                          </a:cubicBezTo>
                          <a:cubicBezTo>
                            <a:pt x="42788" y="18815"/>
                            <a:pt x="39034" y="19214"/>
                            <a:pt x="34860" y="17383"/>
                          </a:cubicBezTo>
                          <a:cubicBezTo>
                            <a:pt x="31055" y="15726"/>
                            <a:pt x="26994" y="14120"/>
                            <a:pt x="22944" y="13762"/>
                          </a:cubicBezTo>
                          <a:cubicBezTo>
                            <a:pt x="20949" y="13588"/>
                            <a:pt x="18699" y="16278"/>
                            <a:pt x="16561" y="17680"/>
                          </a:cubicBezTo>
                          <a:cubicBezTo>
                            <a:pt x="18095" y="19367"/>
                            <a:pt x="19333" y="21618"/>
                            <a:pt x="21225" y="22631"/>
                          </a:cubicBezTo>
                          <a:cubicBezTo>
                            <a:pt x="24948" y="24625"/>
                            <a:pt x="29081" y="25853"/>
                            <a:pt x="32978" y="27561"/>
                          </a:cubicBezTo>
                          <a:cubicBezTo>
                            <a:pt x="44220" y="32481"/>
                            <a:pt x="49079" y="40429"/>
                            <a:pt x="46900" y="50136"/>
                          </a:cubicBezTo>
                          <a:cubicBezTo>
                            <a:pt x="44844" y="59322"/>
                            <a:pt x="35382" y="65920"/>
                            <a:pt x="24427" y="65807"/>
                          </a:cubicBezTo>
                          <a:close/>
                        </a:path>
                      </a:pathLst>
                    </a:custGeom>
                    <a:solidFill>
                      <a:schemeClr val="bg1"/>
                    </a:solidFill>
                    <a:ln w="1018" cap="flat">
                      <a:noFill/>
                      <a:prstDash val="solid"/>
                      <a:miter/>
                    </a:ln>
                  </p:spPr>
                  <p:txBody>
                    <a:bodyPr rtlCol="0" anchor="ct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2" name="Graphic 2">
                      <a:extLst>
                        <a:ext uri="{FF2B5EF4-FFF2-40B4-BE49-F238E27FC236}">
                          <a16:creationId xmlns:a16="http://schemas.microsoft.com/office/drawing/2014/main" id="{8592CE6C-4177-408F-936A-D2BB87F233A1}"/>
                        </a:ext>
                      </a:extLst>
                    </p:cNvPr>
                    <p:cNvSpPr/>
                    <p:nvPr/>
                  </p:nvSpPr>
                  <p:spPr>
                    <a:xfrm>
                      <a:off x="-1318330" y="4540013"/>
                      <a:ext cx="13463" cy="30725"/>
                    </a:xfrm>
                    <a:custGeom>
                      <a:avLst/>
                      <a:gdLst>
                        <a:gd name="connsiteX0" fmla="*/ 13398 w 13463"/>
                        <a:gd name="connsiteY0" fmla="*/ 15709 h 30725"/>
                        <a:gd name="connsiteX1" fmla="*/ 13357 w 13463"/>
                        <a:gd name="connsiteY1" fmla="*/ 24384 h 30725"/>
                        <a:gd name="connsiteX2" fmla="*/ 6759 w 13463"/>
                        <a:gd name="connsiteY2" fmla="*/ 30726 h 30725"/>
                        <a:gd name="connsiteX3" fmla="*/ 151 w 13463"/>
                        <a:gd name="connsiteY3" fmla="*/ 24404 h 30725"/>
                        <a:gd name="connsiteX4" fmla="*/ 171 w 13463"/>
                        <a:gd name="connsiteY4" fmla="*/ 6022 h 30725"/>
                        <a:gd name="connsiteX5" fmla="*/ 6483 w 13463"/>
                        <a:gd name="connsiteY5" fmla="*/ 8 h 30725"/>
                        <a:gd name="connsiteX6" fmla="*/ 13316 w 13463"/>
                        <a:gd name="connsiteY6" fmla="*/ 6002 h 30725"/>
                        <a:gd name="connsiteX7" fmla="*/ 13377 w 13463"/>
                        <a:gd name="connsiteY7" fmla="*/ 15699 h 30725"/>
                        <a:gd name="connsiteX8" fmla="*/ 13398 w 13463"/>
                        <a:gd name="connsiteY8" fmla="*/ 15709 h 3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63" h="30725">
                          <a:moveTo>
                            <a:pt x="13398" y="15709"/>
                          </a:moveTo>
                          <a:cubicBezTo>
                            <a:pt x="13398" y="18604"/>
                            <a:pt x="13571" y="21509"/>
                            <a:pt x="13357" y="24384"/>
                          </a:cubicBezTo>
                          <a:cubicBezTo>
                            <a:pt x="13060" y="28352"/>
                            <a:pt x="10758" y="30756"/>
                            <a:pt x="6759" y="30726"/>
                          </a:cubicBezTo>
                          <a:cubicBezTo>
                            <a:pt x="2821" y="30695"/>
                            <a:pt x="284" y="28434"/>
                            <a:pt x="151" y="24404"/>
                          </a:cubicBezTo>
                          <a:cubicBezTo>
                            <a:pt x="-43" y="18287"/>
                            <a:pt x="-64" y="12150"/>
                            <a:pt x="171" y="6022"/>
                          </a:cubicBezTo>
                          <a:cubicBezTo>
                            <a:pt x="315" y="2258"/>
                            <a:pt x="2698" y="151"/>
                            <a:pt x="6483" y="8"/>
                          </a:cubicBezTo>
                          <a:cubicBezTo>
                            <a:pt x="10554" y="-146"/>
                            <a:pt x="12968" y="2023"/>
                            <a:pt x="13316" y="6002"/>
                          </a:cubicBezTo>
                          <a:cubicBezTo>
                            <a:pt x="13602" y="9214"/>
                            <a:pt x="13377" y="12467"/>
                            <a:pt x="13377" y="15699"/>
                          </a:cubicBezTo>
                          <a:cubicBezTo>
                            <a:pt x="13387" y="15709"/>
                            <a:pt x="13398" y="15709"/>
                            <a:pt x="13398" y="15709"/>
                          </a:cubicBezTo>
                          <a:close/>
                        </a:path>
                      </a:pathLst>
                    </a:custGeom>
                    <a:solidFill>
                      <a:schemeClr val="bg1"/>
                    </a:solidFill>
                    <a:ln w="1018" cap="flat">
                      <a:noFill/>
                      <a:prstDash val="solid"/>
                      <a:miter/>
                    </a:ln>
                  </p:spPr>
                  <p:txBody>
                    <a:bodyPr rtlCol="0" anchor="ct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3" name="Graphic 2">
                      <a:extLst>
                        <a:ext uri="{FF2B5EF4-FFF2-40B4-BE49-F238E27FC236}">
                          <a16:creationId xmlns:a16="http://schemas.microsoft.com/office/drawing/2014/main" id="{40EB6878-F921-49FA-A207-E0104486B271}"/>
                        </a:ext>
                      </a:extLst>
                    </p:cNvPr>
                    <p:cNvSpPr/>
                    <p:nvPr/>
                  </p:nvSpPr>
                  <p:spPr>
                    <a:xfrm>
                      <a:off x="-1343964" y="4539991"/>
                      <a:ext cx="13455" cy="30765"/>
                    </a:xfrm>
                    <a:custGeom>
                      <a:avLst/>
                      <a:gdLst>
                        <a:gd name="connsiteX0" fmla="*/ 38 w 13455"/>
                        <a:gd name="connsiteY0" fmla="*/ 15025 h 30765"/>
                        <a:gd name="connsiteX1" fmla="*/ 68 w 13455"/>
                        <a:gd name="connsiteY1" fmla="*/ 6361 h 30765"/>
                        <a:gd name="connsiteX2" fmla="*/ 6022 w 13455"/>
                        <a:gd name="connsiteY2" fmla="*/ 30 h 30765"/>
                        <a:gd name="connsiteX3" fmla="*/ 13121 w 13455"/>
                        <a:gd name="connsiteY3" fmla="*/ 5748 h 30765"/>
                        <a:gd name="connsiteX4" fmla="*/ 13069 w 13455"/>
                        <a:gd name="connsiteY4" fmla="*/ 25070 h 30765"/>
                        <a:gd name="connsiteX5" fmla="*/ 5878 w 13455"/>
                        <a:gd name="connsiteY5" fmla="*/ 30717 h 30765"/>
                        <a:gd name="connsiteX6" fmla="*/ 58 w 13455"/>
                        <a:gd name="connsiteY6" fmla="*/ 24180 h 30765"/>
                        <a:gd name="connsiteX7" fmla="*/ 38 w 13455"/>
                        <a:gd name="connsiteY7" fmla="*/ 15025 h 3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55" h="30765">
                          <a:moveTo>
                            <a:pt x="38" y="15025"/>
                          </a:moveTo>
                          <a:cubicBezTo>
                            <a:pt x="38" y="12141"/>
                            <a:pt x="-65" y="9246"/>
                            <a:pt x="68" y="6361"/>
                          </a:cubicBezTo>
                          <a:cubicBezTo>
                            <a:pt x="242" y="2628"/>
                            <a:pt x="2196" y="326"/>
                            <a:pt x="6022" y="30"/>
                          </a:cubicBezTo>
                          <a:cubicBezTo>
                            <a:pt x="10123" y="-287"/>
                            <a:pt x="12855" y="1963"/>
                            <a:pt x="13121" y="5748"/>
                          </a:cubicBezTo>
                          <a:cubicBezTo>
                            <a:pt x="13571" y="12161"/>
                            <a:pt x="13581" y="18667"/>
                            <a:pt x="13069" y="25070"/>
                          </a:cubicBezTo>
                          <a:cubicBezTo>
                            <a:pt x="12773" y="28814"/>
                            <a:pt x="9909" y="31136"/>
                            <a:pt x="5878" y="30717"/>
                          </a:cubicBezTo>
                          <a:cubicBezTo>
                            <a:pt x="2155" y="30328"/>
                            <a:pt x="160" y="27945"/>
                            <a:pt x="58" y="24180"/>
                          </a:cubicBezTo>
                          <a:cubicBezTo>
                            <a:pt x="-34" y="21142"/>
                            <a:pt x="38" y="18084"/>
                            <a:pt x="38" y="15025"/>
                          </a:cubicBezTo>
                          <a:close/>
                        </a:path>
                      </a:pathLst>
                    </a:custGeom>
                    <a:solidFill>
                      <a:schemeClr val="bg1"/>
                    </a:solidFill>
                    <a:ln w="1018" cap="flat">
                      <a:noFill/>
                      <a:prstDash val="solid"/>
                      <a:miter/>
                    </a:ln>
                  </p:spPr>
                  <p:txBody>
                    <a:bodyPr rtlCol="0" anchor="ct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4" name="Graphic 2">
                      <a:extLst>
                        <a:ext uri="{FF2B5EF4-FFF2-40B4-BE49-F238E27FC236}">
                          <a16:creationId xmlns:a16="http://schemas.microsoft.com/office/drawing/2014/main" id="{7B63B817-34B1-460F-931E-FD05EE9AAA34}"/>
                        </a:ext>
                      </a:extLst>
                    </p:cNvPr>
                    <p:cNvSpPr/>
                    <p:nvPr/>
                  </p:nvSpPr>
                  <p:spPr>
                    <a:xfrm>
                      <a:off x="-1320377" y="4271059"/>
                      <a:ext cx="20048" cy="13460"/>
                    </a:xfrm>
                    <a:custGeom>
                      <a:avLst/>
                      <a:gdLst>
                        <a:gd name="connsiteX0" fmla="*/ 10074 w 20048"/>
                        <a:gd name="connsiteY0" fmla="*/ 91 h 13460"/>
                        <a:gd name="connsiteX1" fmla="*/ 14145 w 20048"/>
                        <a:gd name="connsiteY1" fmla="*/ 122 h 13460"/>
                        <a:gd name="connsiteX2" fmla="*/ 20048 w 20048"/>
                        <a:gd name="connsiteY2" fmla="*/ 6668 h 13460"/>
                        <a:gd name="connsiteX3" fmla="*/ 14207 w 20048"/>
                        <a:gd name="connsiteY3" fmla="*/ 13235 h 13460"/>
                        <a:gd name="connsiteX4" fmla="*/ 7087 w 20048"/>
                        <a:gd name="connsiteY4" fmla="*/ 13348 h 13460"/>
                        <a:gd name="connsiteX5" fmla="*/ 19 w 20048"/>
                        <a:gd name="connsiteY5" fmla="*/ 6464 h 13460"/>
                        <a:gd name="connsiteX6" fmla="*/ 7026 w 20048"/>
                        <a:gd name="connsiteY6" fmla="*/ 9 h 13460"/>
                        <a:gd name="connsiteX7" fmla="*/ 10085 w 20048"/>
                        <a:gd name="connsiteY7" fmla="*/ 9 h 13460"/>
                        <a:gd name="connsiteX8" fmla="*/ 10074 w 20048"/>
                        <a:gd name="connsiteY8" fmla="*/ 91 h 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48" h="13460">
                          <a:moveTo>
                            <a:pt x="10074" y="91"/>
                          </a:moveTo>
                          <a:cubicBezTo>
                            <a:pt x="11435" y="91"/>
                            <a:pt x="12816" y="-73"/>
                            <a:pt x="14145" y="122"/>
                          </a:cubicBezTo>
                          <a:cubicBezTo>
                            <a:pt x="17879" y="654"/>
                            <a:pt x="19986" y="3078"/>
                            <a:pt x="20048" y="6668"/>
                          </a:cubicBezTo>
                          <a:cubicBezTo>
                            <a:pt x="20109" y="10330"/>
                            <a:pt x="17869" y="12724"/>
                            <a:pt x="14207" y="13235"/>
                          </a:cubicBezTo>
                          <a:cubicBezTo>
                            <a:pt x="11875" y="13563"/>
                            <a:pt x="9461" y="13470"/>
                            <a:pt x="7087" y="13348"/>
                          </a:cubicBezTo>
                          <a:cubicBezTo>
                            <a:pt x="2474" y="13123"/>
                            <a:pt x="-257" y="10484"/>
                            <a:pt x="19" y="6464"/>
                          </a:cubicBezTo>
                          <a:cubicBezTo>
                            <a:pt x="306" y="2198"/>
                            <a:pt x="2801" y="111"/>
                            <a:pt x="7026" y="9"/>
                          </a:cubicBezTo>
                          <a:cubicBezTo>
                            <a:pt x="8049" y="-11"/>
                            <a:pt x="9062" y="9"/>
                            <a:pt x="10085" y="9"/>
                          </a:cubicBezTo>
                          <a:cubicBezTo>
                            <a:pt x="10074" y="40"/>
                            <a:pt x="10074" y="70"/>
                            <a:pt x="10074" y="91"/>
                          </a:cubicBezTo>
                          <a:close/>
                        </a:path>
                      </a:pathLst>
                    </a:custGeom>
                    <a:solidFill>
                      <a:schemeClr val="bg1"/>
                    </a:solidFill>
                    <a:ln w="1018" cap="flat">
                      <a:noFill/>
                      <a:prstDash val="solid"/>
                      <a:miter/>
                    </a:ln>
                  </p:spPr>
                  <p:txBody>
                    <a:bodyPr rtlCol="0" anchor="ct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5" name="Graphic 2">
                      <a:extLst>
                        <a:ext uri="{FF2B5EF4-FFF2-40B4-BE49-F238E27FC236}">
                          <a16:creationId xmlns:a16="http://schemas.microsoft.com/office/drawing/2014/main" id="{7CE68A71-B202-48D9-B5C3-A6514553C616}"/>
                        </a:ext>
                      </a:extLst>
                    </p:cNvPr>
                    <p:cNvSpPr/>
                    <p:nvPr/>
                  </p:nvSpPr>
                  <p:spPr>
                    <a:xfrm>
                      <a:off x="-1353979" y="4270996"/>
                      <a:ext cx="20067" cy="13417"/>
                    </a:xfrm>
                    <a:custGeom>
                      <a:avLst/>
                      <a:gdLst>
                        <a:gd name="connsiteX0" fmla="*/ 10186 w 20067"/>
                        <a:gd name="connsiteY0" fmla="*/ 13318 h 13417"/>
                        <a:gd name="connsiteX1" fmla="*/ 5613 w 20067"/>
                        <a:gd name="connsiteY1" fmla="*/ 13267 h 13417"/>
                        <a:gd name="connsiteX2" fmla="*/ 8 w 20067"/>
                        <a:gd name="connsiteY2" fmla="*/ 6536 h 13417"/>
                        <a:gd name="connsiteX3" fmla="*/ 6053 w 20067"/>
                        <a:gd name="connsiteY3" fmla="*/ 194 h 13417"/>
                        <a:gd name="connsiteX4" fmla="*/ 14195 w 20067"/>
                        <a:gd name="connsiteY4" fmla="*/ 205 h 13417"/>
                        <a:gd name="connsiteX5" fmla="*/ 20067 w 20067"/>
                        <a:gd name="connsiteY5" fmla="*/ 6720 h 13417"/>
                        <a:gd name="connsiteX6" fmla="*/ 14267 w 20067"/>
                        <a:gd name="connsiteY6" fmla="*/ 13318 h 13417"/>
                        <a:gd name="connsiteX7" fmla="*/ 10196 w 20067"/>
                        <a:gd name="connsiteY7" fmla="*/ 13349 h 13417"/>
                        <a:gd name="connsiteX8" fmla="*/ 10186 w 20067"/>
                        <a:gd name="connsiteY8" fmla="*/ 13318 h 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67" h="13417">
                          <a:moveTo>
                            <a:pt x="10186" y="13318"/>
                          </a:moveTo>
                          <a:cubicBezTo>
                            <a:pt x="8662" y="13318"/>
                            <a:pt x="7086" y="13553"/>
                            <a:pt x="5613" y="13267"/>
                          </a:cubicBezTo>
                          <a:cubicBezTo>
                            <a:pt x="1982" y="12582"/>
                            <a:pt x="-146" y="10331"/>
                            <a:pt x="8" y="6536"/>
                          </a:cubicBezTo>
                          <a:cubicBezTo>
                            <a:pt x="161" y="2782"/>
                            <a:pt x="2360" y="552"/>
                            <a:pt x="6053" y="194"/>
                          </a:cubicBezTo>
                          <a:cubicBezTo>
                            <a:pt x="8743" y="-61"/>
                            <a:pt x="11505" y="-72"/>
                            <a:pt x="14195" y="205"/>
                          </a:cubicBezTo>
                          <a:cubicBezTo>
                            <a:pt x="17960" y="593"/>
                            <a:pt x="20016" y="3069"/>
                            <a:pt x="20067" y="6720"/>
                          </a:cubicBezTo>
                          <a:cubicBezTo>
                            <a:pt x="20118" y="10423"/>
                            <a:pt x="17970" y="12735"/>
                            <a:pt x="14267" y="13318"/>
                          </a:cubicBezTo>
                          <a:cubicBezTo>
                            <a:pt x="12937" y="13523"/>
                            <a:pt x="11556" y="13349"/>
                            <a:pt x="10196" y="13349"/>
                          </a:cubicBezTo>
                          <a:cubicBezTo>
                            <a:pt x="10196" y="13339"/>
                            <a:pt x="10196" y="13328"/>
                            <a:pt x="10186" y="13318"/>
                          </a:cubicBezTo>
                          <a:close/>
                        </a:path>
                      </a:pathLst>
                    </a:custGeom>
                    <a:solidFill>
                      <a:schemeClr val="bg1"/>
                    </a:solidFill>
                    <a:ln w="1018" cap="flat">
                      <a:noFill/>
                      <a:prstDash val="solid"/>
                      <a:miter/>
                    </a:ln>
                  </p:spPr>
                  <p:txBody>
                    <a:bodyPr rtlCol="0" anchor="ct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6" name="Graphic 2">
                      <a:extLst>
                        <a:ext uri="{FF2B5EF4-FFF2-40B4-BE49-F238E27FC236}">
                          <a16:creationId xmlns:a16="http://schemas.microsoft.com/office/drawing/2014/main" id="{D8B8F495-4D70-4EC7-B783-E446DBF6CE3D}"/>
                        </a:ext>
                      </a:extLst>
                    </p:cNvPr>
                    <p:cNvSpPr/>
                    <p:nvPr/>
                  </p:nvSpPr>
                  <p:spPr>
                    <a:xfrm>
                      <a:off x="-1286358" y="4270557"/>
                      <a:ext cx="18976" cy="13940"/>
                    </a:xfrm>
                    <a:custGeom>
                      <a:avLst/>
                      <a:gdLst>
                        <a:gd name="connsiteX0" fmla="*/ 9616 w 18976"/>
                        <a:gd name="connsiteY0" fmla="*/ 0 h 13940"/>
                        <a:gd name="connsiteX1" fmla="*/ 16644 w 18976"/>
                        <a:gd name="connsiteY1" fmla="*/ 2076 h 13940"/>
                        <a:gd name="connsiteX2" fmla="*/ 18802 w 18976"/>
                        <a:gd name="connsiteY2" fmla="*/ 9605 h 13940"/>
                        <a:gd name="connsiteX3" fmla="*/ 8102 w 18976"/>
                        <a:gd name="connsiteY3" fmla="*/ 13922 h 13940"/>
                        <a:gd name="connsiteX4" fmla="*/ 83 w 18976"/>
                        <a:gd name="connsiteY4" fmla="*/ 9452 h 13940"/>
                        <a:gd name="connsiteX5" fmla="*/ 2425 w 18976"/>
                        <a:gd name="connsiteY5" fmla="*/ 1984 h 13940"/>
                        <a:gd name="connsiteX6" fmla="*/ 9616 w 18976"/>
                        <a:gd name="connsiteY6" fmla="*/ 0 h 1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76" h="13940">
                          <a:moveTo>
                            <a:pt x="9616" y="0"/>
                          </a:moveTo>
                          <a:cubicBezTo>
                            <a:pt x="12061" y="634"/>
                            <a:pt x="15253" y="542"/>
                            <a:pt x="16644" y="2076"/>
                          </a:cubicBezTo>
                          <a:cubicBezTo>
                            <a:pt x="18260" y="3866"/>
                            <a:pt x="19436" y="7406"/>
                            <a:pt x="18802" y="9605"/>
                          </a:cubicBezTo>
                          <a:cubicBezTo>
                            <a:pt x="17278" y="14873"/>
                            <a:pt x="12266" y="13809"/>
                            <a:pt x="8102" y="13922"/>
                          </a:cubicBezTo>
                          <a:cubicBezTo>
                            <a:pt x="4492" y="14024"/>
                            <a:pt x="758" y="13441"/>
                            <a:pt x="83" y="9452"/>
                          </a:cubicBezTo>
                          <a:cubicBezTo>
                            <a:pt x="-316" y="7089"/>
                            <a:pt x="768" y="3723"/>
                            <a:pt x="2425" y="1984"/>
                          </a:cubicBezTo>
                          <a:cubicBezTo>
                            <a:pt x="3857" y="470"/>
                            <a:pt x="7028" y="624"/>
                            <a:pt x="9616" y="0"/>
                          </a:cubicBezTo>
                          <a:close/>
                        </a:path>
                      </a:pathLst>
                    </a:custGeom>
                    <a:solidFill>
                      <a:schemeClr val="bg1"/>
                    </a:solidFill>
                    <a:ln w="1018" cap="flat">
                      <a:noFill/>
                      <a:prstDash val="solid"/>
                      <a:miter/>
                    </a:ln>
                  </p:spPr>
                  <p:txBody>
                    <a:bodyPr rtlCol="0" anchor="ct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7" name="Graphic 2">
                      <a:extLst>
                        <a:ext uri="{FF2B5EF4-FFF2-40B4-BE49-F238E27FC236}">
                          <a16:creationId xmlns:a16="http://schemas.microsoft.com/office/drawing/2014/main" id="{BC2BF0BB-7F05-4C3C-9DD4-0F7C5DEDEEC7}"/>
                        </a:ext>
                      </a:extLst>
                    </p:cNvPr>
                    <p:cNvSpPr/>
                    <p:nvPr/>
                  </p:nvSpPr>
                  <p:spPr>
                    <a:xfrm>
                      <a:off x="-1228636" y="4383649"/>
                      <a:ext cx="79953" cy="86484"/>
                    </a:xfrm>
                    <a:custGeom>
                      <a:avLst/>
                      <a:gdLst>
                        <a:gd name="connsiteX0" fmla="*/ 53 w 79953"/>
                        <a:gd name="connsiteY0" fmla="*/ 42778 h 86484"/>
                        <a:gd name="connsiteX1" fmla="*/ 74 w 79953"/>
                        <a:gd name="connsiteY1" fmla="*/ 12612 h 86484"/>
                        <a:gd name="connsiteX2" fmla="*/ 17811 w 79953"/>
                        <a:gd name="connsiteY2" fmla="*/ 2087 h 86484"/>
                        <a:gd name="connsiteX3" fmla="*/ 71779 w 79953"/>
                        <a:gd name="connsiteY3" fmla="*/ 32211 h 86484"/>
                        <a:gd name="connsiteX4" fmla="*/ 71841 w 79953"/>
                        <a:gd name="connsiteY4" fmla="*/ 54163 h 86484"/>
                        <a:gd name="connsiteX5" fmla="*/ 17453 w 79953"/>
                        <a:gd name="connsiteY5" fmla="*/ 84584 h 86484"/>
                        <a:gd name="connsiteX6" fmla="*/ 94 w 79953"/>
                        <a:gd name="connsiteY6" fmla="*/ 74478 h 86484"/>
                        <a:gd name="connsiteX7" fmla="*/ 53 w 79953"/>
                        <a:gd name="connsiteY7" fmla="*/ 42778 h 86484"/>
                        <a:gd name="connsiteX8" fmla="*/ 13975 w 79953"/>
                        <a:gd name="connsiteY8" fmla="*/ 15323 h 86484"/>
                        <a:gd name="connsiteX9" fmla="*/ 13975 w 79953"/>
                        <a:gd name="connsiteY9" fmla="*/ 71153 h 86484"/>
                        <a:gd name="connsiteX10" fmla="*/ 63862 w 79953"/>
                        <a:gd name="connsiteY10" fmla="*/ 43228 h 86484"/>
                        <a:gd name="connsiteX11" fmla="*/ 13975 w 79953"/>
                        <a:gd name="connsiteY11" fmla="*/ 15323 h 8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953" h="86484">
                          <a:moveTo>
                            <a:pt x="53" y="42778"/>
                          </a:moveTo>
                          <a:cubicBezTo>
                            <a:pt x="53" y="32723"/>
                            <a:pt x="-49" y="22668"/>
                            <a:pt x="74" y="12612"/>
                          </a:cubicBezTo>
                          <a:cubicBezTo>
                            <a:pt x="207" y="1770"/>
                            <a:pt x="8359" y="-3110"/>
                            <a:pt x="17811" y="2087"/>
                          </a:cubicBezTo>
                          <a:cubicBezTo>
                            <a:pt x="35865" y="12019"/>
                            <a:pt x="53858" y="22044"/>
                            <a:pt x="71779" y="32211"/>
                          </a:cubicBezTo>
                          <a:cubicBezTo>
                            <a:pt x="82653" y="38379"/>
                            <a:pt x="82683" y="47995"/>
                            <a:pt x="71841" y="54163"/>
                          </a:cubicBezTo>
                          <a:cubicBezTo>
                            <a:pt x="53786" y="64433"/>
                            <a:pt x="35650" y="74570"/>
                            <a:pt x="17453" y="84584"/>
                          </a:cubicBezTo>
                          <a:cubicBezTo>
                            <a:pt x="8605" y="89453"/>
                            <a:pt x="278" y="84564"/>
                            <a:pt x="94" y="74478"/>
                          </a:cubicBezTo>
                          <a:cubicBezTo>
                            <a:pt x="-90" y="63911"/>
                            <a:pt x="53" y="53345"/>
                            <a:pt x="53" y="42778"/>
                          </a:cubicBezTo>
                          <a:close/>
                          <a:moveTo>
                            <a:pt x="13975" y="15323"/>
                          </a:moveTo>
                          <a:cubicBezTo>
                            <a:pt x="13975" y="34329"/>
                            <a:pt x="13975" y="52373"/>
                            <a:pt x="13975" y="71153"/>
                          </a:cubicBezTo>
                          <a:cubicBezTo>
                            <a:pt x="30750" y="61763"/>
                            <a:pt x="46820" y="52762"/>
                            <a:pt x="63862" y="43228"/>
                          </a:cubicBezTo>
                          <a:cubicBezTo>
                            <a:pt x="46759" y="33664"/>
                            <a:pt x="30669" y="24662"/>
                            <a:pt x="13975" y="15323"/>
                          </a:cubicBezTo>
                          <a:close/>
                        </a:path>
                      </a:pathLst>
                    </a:custGeom>
                    <a:solidFill>
                      <a:schemeClr val="bg1"/>
                    </a:solidFill>
                    <a:ln w="1018" cap="flat">
                      <a:noFill/>
                      <a:prstDash val="solid"/>
                      <a:miter/>
                    </a:ln>
                  </p:spPr>
                  <p:txBody>
                    <a:bodyPr rtlCol="0" anchor="ct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8" name="Graphic 2">
                      <a:extLst>
                        <a:ext uri="{FF2B5EF4-FFF2-40B4-BE49-F238E27FC236}">
                          <a16:creationId xmlns:a16="http://schemas.microsoft.com/office/drawing/2014/main" id="{DF23CCEE-856A-479D-8292-A54FE0CBF7FD}"/>
                        </a:ext>
                      </a:extLst>
                    </p:cNvPr>
                    <p:cNvSpPr/>
                    <p:nvPr/>
                  </p:nvSpPr>
                  <p:spPr>
                    <a:xfrm>
                      <a:off x="-978574" y="4486936"/>
                      <a:ext cx="27016" cy="27100"/>
                    </a:xfrm>
                    <a:custGeom>
                      <a:avLst/>
                      <a:gdLst>
                        <a:gd name="connsiteX0" fmla="*/ 13655 w 27016"/>
                        <a:gd name="connsiteY0" fmla="*/ 3781 h 27100"/>
                        <a:gd name="connsiteX1" fmla="*/ 24804 w 27016"/>
                        <a:gd name="connsiteY1" fmla="*/ 1940 h 27100"/>
                        <a:gd name="connsiteX2" fmla="*/ 23648 w 27016"/>
                        <a:gd name="connsiteY2" fmla="*/ 13519 h 27100"/>
                        <a:gd name="connsiteX3" fmla="*/ 24620 w 27016"/>
                        <a:gd name="connsiteY3" fmla="*/ 25374 h 27100"/>
                        <a:gd name="connsiteX4" fmla="*/ 13644 w 27016"/>
                        <a:gd name="connsiteY4" fmla="*/ 23564 h 27100"/>
                        <a:gd name="connsiteX5" fmla="*/ 1993 w 27016"/>
                        <a:gd name="connsiteY5" fmla="*/ 24924 h 27100"/>
                        <a:gd name="connsiteX6" fmla="*/ 3599 w 27016"/>
                        <a:gd name="connsiteY6" fmla="*/ 13713 h 27100"/>
                        <a:gd name="connsiteX7" fmla="*/ 2392 w 27016"/>
                        <a:gd name="connsiteY7" fmla="*/ 1889 h 27100"/>
                        <a:gd name="connsiteX8" fmla="*/ 13655 w 27016"/>
                        <a:gd name="connsiteY8" fmla="*/ 3781 h 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16" h="27100">
                          <a:moveTo>
                            <a:pt x="13655" y="3781"/>
                          </a:moveTo>
                          <a:cubicBezTo>
                            <a:pt x="17030" y="702"/>
                            <a:pt x="20529" y="-1845"/>
                            <a:pt x="24804" y="1940"/>
                          </a:cubicBezTo>
                          <a:cubicBezTo>
                            <a:pt x="27842" y="4630"/>
                            <a:pt x="27484" y="8231"/>
                            <a:pt x="23648" y="13519"/>
                          </a:cubicBezTo>
                          <a:cubicBezTo>
                            <a:pt x="26114" y="17160"/>
                            <a:pt x="29295" y="21293"/>
                            <a:pt x="24620" y="25374"/>
                          </a:cubicBezTo>
                          <a:cubicBezTo>
                            <a:pt x="20733" y="28760"/>
                            <a:pt x="17030" y="26633"/>
                            <a:pt x="13644" y="23564"/>
                          </a:cubicBezTo>
                          <a:cubicBezTo>
                            <a:pt x="10023" y="26459"/>
                            <a:pt x="6075" y="29098"/>
                            <a:pt x="1993" y="24924"/>
                          </a:cubicBezTo>
                          <a:cubicBezTo>
                            <a:pt x="-1863" y="20976"/>
                            <a:pt x="541" y="17140"/>
                            <a:pt x="3599" y="13713"/>
                          </a:cubicBezTo>
                          <a:cubicBezTo>
                            <a:pt x="490" y="9857"/>
                            <a:pt x="-1965" y="5960"/>
                            <a:pt x="2392" y="1889"/>
                          </a:cubicBezTo>
                          <a:cubicBezTo>
                            <a:pt x="6648" y="-2060"/>
                            <a:pt x="10177" y="978"/>
                            <a:pt x="13655" y="3781"/>
                          </a:cubicBezTo>
                          <a:close/>
                        </a:path>
                      </a:pathLst>
                    </a:custGeom>
                    <a:solidFill>
                      <a:schemeClr val="bg1"/>
                    </a:solidFill>
                    <a:ln w="1018" cap="flat">
                      <a:noFill/>
                      <a:prstDash val="solid"/>
                      <a:miter/>
                    </a:ln>
                  </p:spPr>
                  <p:txBody>
                    <a:bodyPr rtlCol="0" anchor="ctr"/>
                    <a:lstStyle/>
                    <a:p>
                      <a:endParaRPr lang="en-US">
                        <a:solidFill>
                          <a:schemeClr val="tx1">
                            <a:lumMod val="75000"/>
                            <a:lumOff val="25000"/>
                          </a:schemeClr>
                        </a:solidFill>
                        <a:latin typeface="Segoe UI" panose="020B0502040204020203" pitchFamily="34" charset="0"/>
                        <a:cs typeface="Segoe UI" panose="020B0502040204020203" pitchFamily="34" charset="0"/>
                      </a:endParaRPr>
                    </a:p>
                  </p:txBody>
                </p:sp>
              </p:grpSp>
            </p:grpSp>
            <p:sp>
              <p:nvSpPr>
                <p:cNvPr id="113" name="TextBox 112">
                  <a:extLst>
                    <a:ext uri="{FF2B5EF4-FFF2-40B4-BE49-F238E27FC236}">
                      <a16:creationId xmlns:a16="http://schemas.microsoft.com/office/drawing/2014/main" id="{12D48D5F-088E-F393-7C10-7C854B609D23}"/>
                    </a:ext>
                  </a:extLst>
                </p:cNvPr>
                <p:cNvSpPr txBox="1"/>
                <p:nvPr/>
              </p:nvSpPr>
              <p:spPr>
                <a:xfrm>
                  <a:off x="1226996" y="1814837"/>
                  <a:ext cx="3185588" cy="338554"/>
                </a:xfrm>
                <a:prstGeom prst="rect">
                  <a:avLst/>
                </a:prstGeom>
                <a:noFill/>
              </p:spPr>
              <p:txBody>
                <a:bodyPr wrap="square">
                  <a:spAutoFit/>
                </a:bodyPr>
                <a:lstStyle/>
                <a:p>
                  <a:r>
                    <a:rPr lang="en-US" sz="1600" b="1" i="0" dirty="0">
                      <a:solidFill>
                        <a:schemeClr val="tx1">
                          <a:lumMod val="75000"/>
                          <a:lumOff val="25000"/>
                        </a:schemeClr>
                      </a:solidFill>
                      <a:effectLst/>
                      <a:latin typeface="Segoe UI" panose="020B0502040204020203" pitchFamily="34" charset="0"/>
                      <a:cs typeface="Segoe UI" panose="020B0502040204020203" pitchFamily="34" charset="0"/>
                    </a:rPr>
                    <a:t>Marketing and Engagement:</a:t>
                  </a:r>
                  <a:endParaRPr lang="en-PK" sz="16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15" name="TextBox 114">
                  <a:extLst>
                    <a:ext uri="{FF2B5EF4-FFF2-40B4-BE49-F238E27FC236}">
                      <a16:creationId xmlns:a16="http://schemas.microsoft.com/office/drawing/2014/main" id="{4F2C48DB-6B5F-89D3-0497-7F2292E1905A}"/>
                    </a:ext>
                  </a:extLst>
                </p:cNvPr>
                <p:cNvSpPr txBox="1"/>
                <p:nvPr/>
              </p:nvSpPr>
              <p:spPr>
                <a:xfrm>
                  <a:off x="1226996" y="2135899"/>
                  <a:ext cx="4617727" cy="738664"/>
                </a:xfrm>
                <a:prstGeom prst="rect">
                  <a:avLst/>
                </a:prstGeom>
                <a:noFill/>
              </p:spPr>
              <p:txBody>
                <a:bodyPr wrap="square">
                  <a:spAutoFit/>
                </a:bodyPr>
                <a:lstStyle/>
                <a:p>
                  <a:r>
                    <a:rPr lang="en-US" sz="1400" b="0" i="0" dirty="0">
                      <a:solidFill>
                        <a:schemeClr val="tx1">
                          <a:lumMod val="75000"/>
                          <a:lumOff val="25000"/>
                        </a:schemeClr>
                      </a:solidFill>
                      <a:effectLst/>
                      <a:latin typeface="Segoe UI" panose="020B0502040204020203" pitchFamily="34" charset="0"/>
                      <a:cs typeface="Segoe UI" panose="020B0502040204020203" pitchFamily="34" charset="0"/>
                    </a:rPr>
                    <a:t>Chatbots are used in marketing to engage with users, answer product-related questions, and provide information</a:t>
                  </a:r>
                  <a:endParaRPr lang="en-PK" sz="1400" dirty="0">
                    <a:solidFill>
                      <a:schemeClr val="tx1">
                        <a:lumMod val="75000"/>
                        <a:lumOff val="25000"/>
                      </a:schemeClr>
                    </a:solidFill>
                    <a:latin typeface="Segoe UI" panose="020B0502040204020203" pitchFamily="34" charset="0"/>
                    <a:cs typeface="Segoe UI" panose="020B0502040204020203" pitchFamily="34" charset="0"/>
                  </a:endParaRPr>
                </a:p>
              </p:txBody>
            </p:sp>
          </p:grpSp>
          <p:grpSp>
            <p:nvGrpSpPr>
              <p:cNvPr id="16" name="Group 15">
                <a:extLst>
                  <a:ext uri="{FF2B5EF4-FFF2-40B4-BE49-F238E27FC236}">
                    <a16:creationId xmlns:a16="http://schemas.microsoft.com/office/drawing/2014/main" id="{6D7CB9C8-A9DA-4032-8E11-50271BB72EE2}"/>
                  </a:ext>
                </a:extLst>
              </p:cNvPr>
              <p:cNvGrpSpPr/>
              <p:nvPr/>
            </p:nvGrpSpPr>
            <p:grpSpPr>
              <a:xfrm>
                <a:off x="449738" y="4827060"/>
                <a:ext cx="5771180" cy="1585829"/>
                <a:chOff x="449738" y="4827060"/>
                <a:chExt cx="5771180" cy="1585829"/>
              </a:xfrm>
            </p:grpSpPr>
            <p:sp>
              <p:nvSpPr>
                <p:cNvPr id="48" name="Rectangle: Rounded Corners 47">
                  <a:extLst>
                    <a:ext uri="{FF2B5EF4-FFF2-40B4-BE49-F238E27FC236}">
                      <a16:creationId xmlns:a16="http://schemas.microsoft.com/office/drawing/2014/main" id="{7285565B-793B-F930-D6CD-53C958D2855C}"/>
                    </a:ext>
                  </a:extLst>
                </p:cNvPr>
                <p:cNvSpPr/>
                <p:nvPr/>
              </p:nvSpPr>
              <p:spPr>
                <a:xfrm>
                  <a:off x="675206" y="5043163"/>
                  <a:ext cx="5545712" cy="1369726"/>
                </a:xfrm>
                <a:prstGeom prst="roundRect">
                  <a:avLst>
                    <a:gd name="adj" fmla="val 10674"/>
                  </a:avLst>
                </a:prstGeom>
                <a:solidFill>
                  <a:schemeClr val="bg1"/>
                </a:solidFill>
                <a:ln>
                  <a:solidFill>
                    <a:schemeClr val="bg1">
                      <a:lumMod val="85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62" name="TextBox 161">
                  <a:extLst>
                    <a:ext uri="{FF2B5EF4-FFF2-40B4-BE49-F238E27FC236}">
                      <a16:creationId xmlns:a16="http://schemas.microsoft.com/office/drawing/2014/main" id="{39355F52-F00D-9970-1F0E-3433A3303579}"/>
                    </a:ext>
                  </a:extLst>
                </p:cNvPr>
                <p:cNvSpPr txBox="1"/>
                <p:nvPr/>
              </p:nvSpPr>
              <p:spPr>
                <a:xfrm>
                  <a:off x="1226996" y="5213025"/>
                  <a:ext cx="4379764" cy="338554"/>
                </a:xfrm>
                <a:prstGeom prst="rect">
                  <a:avLst/>
                </a:prstGeom>
                <a:noFill/>
              </p:spPr>
              <p:txBody>
                <a:bodyPr wrap="square">
                  <a:spAutoFit/>
                </a:bodyPr>
                <a:lstStyle/>
                <a:p>
                  <a:r>
                    <a:rPr lang="en-US" sz="1600" b="1" i="0" dirty="0">
                      <a:solidFill>
                        <a:schemeClr val="tx1">
                          <a:lumMod val="75000"/>
                          <a:lumOff val="25000"/>
                        </a:schemeClr>
                      </a:solidFill>
                      <a:effectLst/>
                      <a:latin typeface="Segoe UI" panose="020B0502040204020203" pitchFamily="34" charset="0"/>
                      <a:cs typeface="Segoe UI" panose="020B0502040204020203" pitchFamily="34" charset="0"/>
                    </a:rPr>
                    <a:t>Technological Advancements</a:t>
                  </a:r>
                  <a:endParaRPr lang="en-PK" sz="16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64" name="TextBox 163">
                  <a:extLst>
                    <a:ext uri="{FF2B5EF4-FFF2-40B4-BE49-F238E27FC236}">
                      <a16:creationId xmlns:a16="http://schemas.microsoft.com/office/drawing/2014/main" id="{A70D1A5C-2655-9BF0-B892-00D9011EA089}"/>
                    </a:ext>
                  </a:extLst>
                </p:cNvPr>
                <p:cNvSpPr txBox="1"/>
                <p:nvPr/>
              </p:nvSpPr>
              <p:spPr>
                <a:xfrm>
                  <a:off x="1226996" y="5520001"/>
                  <a:ext cx="4617727" cy="738664"/>
                </a:xfrm>
                <a:prstGeom prst="rect">
                  <a:avLst/>
                </a:prstGeom>
                <a:noFill/>
              </p:spPr>
              <p:txBody>
                <a:bodyPr wrap="square">
                  <a:spAutoFit/>
                </a:bodyPr>
                <a:lstStyle/>
                <a:p>
                  <a:r>
                    <a:rPr lang="en-US" sz="1400" b="0" i="0" dirty="0">
                      <a:solidFill>
                        <a:schemeClr val="tx1">
                          <a:lumMod val="75000"/>
                          <a:lumOff val="25000"/>
                        </a:schemeClr>
                      </a:solidFill>
                      <a:effectLst/>
                      <a:latin typeface="Segoe UI" panose="020B0502040204020203" pitchFamily="34" charset="0"/>
                      <a:cs typeface="Segoe UI" panose="020B0502040204020203" pitchFamily="34" charset="0"/>
                    </a:rPr>
                    <a:t>Advances in natural language processing (NLP), machine learning, and artificial intelligence have made it possible to create more sophisticated.</a:t>
                  </a:r>
                  <a:endParaRPr lang="en-PK" sz="1400"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10" name="Group 9">
                  <a:extLst>
                    <a:ext uri="{FF2B5EF4-FFF2-40B4-BE49-F238E27FC236}">
                      <a16:creationId xmlns:a16="http://schemas.microsoft.com/office/drawing/2014/main" id="{7CA310F4-5D87-BCCC-2C26-4EA68925620C}"/>
                    </a:ext>
                  </a:extLst>
                </p:cNvPr>
                <p:cNvGrpSpPr/>
                <p:nvPr/>
              </p:nvGrpSpPr>
              <p:grpSpPr>
                <a:xfrm>
                  <a:off x="449738" y="4827060"/>
                  <a:ext cx="636447" cy="636447"/>
                  <a:chOff x="675206" y="4827060"/>
                  <a:chExt cx="636447" cy="636447"/>
                </a:xfrm>
              </p:grpSpPr>
              <p:sp>
                <p:nvSpPr>
                  <p:cNvPr id="139" name="Oval 138">
                    <a:extLst>
                      <a:ext uri="{FF2B5EF4-FFF2-40B4-BE49-F238E27FC236}">
                        <a16:creationId xmlns:a16="http://schemas.microsoft.com/office/drawing/2014/main" id="{02CCB197-7ED6-F7C3-B2AE-CD780A9FCBF7}"/>
                      </a:ext>
                    </a:extLst>
                  </p:cNvPr>
                  <p:cNvSpPr/>
                  <p:nvPr/>
                </p:nvSpPr>
                <p:spPr>
                  <a:xfrm>
                    <a:off x="675206" y="4827060"/>
                    <a:ext cx="636447" cy="636447"/>
                  </a:xfrm>
                  <a:prstGeom prst="ellipse">
                    <a:avLst/>
                  </a:prstGeom>
                  <a:solidFill>
                    <a:schemeClr val="accent1"/>
                  </a:solidFill>
                  <a:ln>
                    <a:noFill/>
                  </a:ln>
                  <a:effectLst>
                    <a:outerShdw blurRad="50800" dist="38100" dir="5400000" algn="t" rotWithShape="0">
                      <a:schemeClr val="accent1">
                        <a:lumMod val="50000"/>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6" name="Graphic 5" descr="Circles with lines outline">
                    <a:extLst>
                      <a:ext uri="{FF2B5EF4-FFF2-40B4-BE49-F238E27FC236}">
                        <a16:creationId xmlns:a16="http://schemas.microsoft.com/office/drawing/2014/main" id="{ECF57B07-B659-96DD-6B56-EDB7FF638E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5576" y="4937430"/>
                    <a:ext cx="415707" cy="415707"/>
                  </a:xfrm>
                  <a:prstGeom prst="rect">
                    <a:avLst/>
                  </a:prstGeom>
                </p:spPr>
              </p:pic>
            </p:grpSp>
          </p:grpSp>
          <p:grpSp>
            <p:nvGrpSpPr>
              <p:cNvPr id="13" name="Group 12">
                <a:extLst>
                  <a:ext uri="{FF2B5EF4-FFF2-40B4-BE49-F238E27FC236}">
                    <a16:creationId xmlns:a16="http://schemas.microsoft.com/office/drawing/2014/main" id="{D699BD7B-E77D-45A4-3293-0B2BBE323DAA}"/>
                  </a:ext>
                </a:extLst>
              </p:cNvPr>
              <p:cNvGrpSpPr/>
              <p:nvPr/>
            </p:nvGrpSpPr>
            <p:grpSpPr>
              <a:xfrm>
                <a:off x="449738" y="3139006"/>
                <a:ext cx="5762007" cy="1580998"/>
                <a:chOff x="458911" y="3139006"/>
                <a:chExt cx="5762007" cy="1580998"/>
              </a:xfrm>
            </p:grpSpPr>
            <p:sp>
              <p:nvSpPr>
                <p:cNvPr id="27" name="Rectangle: Rounded Corners 26">
                  <a:extLst>
                    <a:ext uri="{FF2B5EF4-FFF2-40B4-BE49-F238E27FC236}">
                      <a16:creationId xmlns:a16="http://schemas.microsoft.com/office/drawing/2014/main" id="{EF8F9B43-F562-F943-1313-681142A8187F}"/>
                    </a:ext>
                  </a:extLst>
                </p:cNvPr>
                <p:cNvSpPr/>
                <p:nvPr/>
              </p:nvSpPr>
              <p:spPr>
                <a:xfrm>
                  <a:off x="675206" y="3350278"/>
                  <a:ext cx="5545712" cy="1369726"/>
                </a:xfrm>
                <a:prstGeom prst="roundRect">
                  <a:avLst>
                    <a:gd name="adj" fmla="val 10674"/>
                  </a:avLst>
                </a:prstGeom>
                <a:solidFill>
                  <a:schemeClr val="bg1"/>
                </a:solidFill>
                <a:ln>
                  <a:solidFill>
                    <a:schemeClr val="bg1">
                      <a:lumMod val="85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58" name="TextBox 157">
                  <a:extLst>
                    <a:ext uri="{FF2B5EF4-FFF2-40B4-BE49-F238E27FC236}">
                      <a16:creationId xmlns:a16="http://schemas.microsoft.com/office/drawing/2014/main" id="{DCD599C8-E0C9-9CA2-5415-5266DB904F60}"/>
                    </a:ext>
                  </a:extLst>
                </p:cNvPr>
                <p:cNvSpPr txBox="1"/>
                <p:nvPr/>
              </p:nvSpPr>
              <p:spPr>
                <a:xfrm>
                  <a:off x="1226996" y="3563266"/>
                  <a:ext cx="4316519" cy="338554"/>
                </a:xfrm>
                <a:prstGeom prst="rect">
                  <a:avLst/>
                </a:prstGeom>
                <a:noFill/>
              </p:spPr>
              <p:txBody>
                <a:bodyPr wrap="square">
                  <a:spAutoFit/>
                </a:bodyPr>
                <a:lstStyle/>
                <a:p>
                  <a:r>
                    <a:rPr lang="en-US" sz="1600" b="1" i="0" dirty="0">
                      <a:solidFill>
                        <a:schemeClr val="tx1">
                          <a:lumMod val="75000"/>
                          <a:lumOff val="25000"/>
                        </a:schemeClr>
                      </a:solidFill>
                      <a:effectLst/>
                      <a:latin typeface="Segoe UI" panose="020B0502040204020203" pitchFamily="34" charset="0"/>
                      <a:cs typeface="Segoe UI" panose="020B0502040204020203" pitchFamily="34" charset="0"/>
                    </a:rPr>
                    <a:t>Data Collection and Analysis:</a:t>
                  </a:r>
                  <a:endParaRPr lang="en-PK" sz="16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60" name="TextBox 159">
                  <a:extLst>
                    <a:ext uri="{FF2B5EF4-FFF2-40B4-BE49-F238E27FC236}">
                      <a16:creationId xmlns:a16="http://schemas.microsoft.com/office/drawing/2014/main" id="{E5F827F2-F41D-2146-2D0A-676FCC979815}"/>
                    </a:ext>
                  </a:extLst>
                </p:cNvPr>
                <p:cNvSpPr txBox="1"/>
                <p:nvPr/>
              </p:nvSpPr>
              <p:spPr>
                <a:xfrm>
                  <a:off x="1226997" y="3915345"/>
                  <a:ext cx="4606665" cy="523220"/>
                </a:xfrm>
                <a:prstGeom prst="rect">
                  <a:avLst/>
                </a:prstGeom>
                <a:noFill/>
              </p:spPr>
              <p:txBody>
                <a:bodyPr wrap="square">
                  <a:spAutoFit/>
                </a:bodyPr>
                <a:lstStyle/>
                <a:p>
                  <a:r>
                    <a:rPr lang="en-US" sz="1400" b="0" i="0" dirty="0">
                      <a:solidFill>
                        <a:schemeClr val="tx1">
                          <a:lumMod val="75000"/>
                          <a:lumOff val="25000"/>
                        </a:schemeClr>
                      </a:solidFill>
                      <a:effectLst/>
                      <a:latin typeface="Segoe UI" panose="020B0502040204020203" pitchFamily="34" charset="0"/>
                      <a:cs typeface="Segoe UI" panose="020B0502040204020203" pitchFamily="34" charset="0"/>
                    </a:rPr>
                    <a:t>Chatbots can collect valuable data on user preferences, behavior, and frequently asked questions.</a:t>
                  </a:r>
                  <a:endParaRPr lang="en-PK" sz="1400"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041127BF-849B-B03B-B5A5-F041FDFABBF1}"/>
                    </a:ext>
                  </a:extLst>
                </p:cNvPr>
                <p:cNvGrpSpPr/>
                <p:nvPr/>
              </p:nvGrpSpPr>
              <p:grpSpPr>
                <a:xfrm>
                  <a:off x="458911" y="3139006"/>
                  <a:ext cx="636447" cy="636447"/>
                  <a:chOff x="684379" y="3139006"/>
                  <a:chExt cx="636447" cy="636447"/>
                </a:xfrm>
              </p:grpSpPr>
              <p:sp>
                <p:nvSpPr>
                  <p:cNvPr id="118" name="Oval 117">
                    <a:extLst>
                      <a:ext uri="{FF2B5EF4-FFF2-40B4-BE49-F238E27FC236}">
                        <a16:creationId xmlns:a16="http://schemas.microsoft.com/office/drawing/2014/main" id="{F56EE607-81F0-635B-4A50-AA02C487A990}"/>
                      </a:ext>
                    </a:extLst>
                  </p:cNvPr>
                  <p:cNvSpPr/>
                  <p:nvPr/>
                </p:nvSpPr>
                <p:spPr>
                  <a:xfrm>
                    <a:off x="684379" y="3139006"/>
                    <a:ext cx="636447" cy="636447"/>
                  </a:xfrm>
                  <a:prstGeom prst="ellipse">
                    <a:avLst/>
                  </a:prstGeom>
                  <a:solidFill>
                    <a:schemeClr val="accent1"/>
                  </a:solidFill>
                  <a:ln>
                    <a:noFill/>
                  </a:ln>
                  <a:effectLst>
                    <a:outerShdw blurRad="50800" dist="38100" dir="5400000" algn="t" rotWithShape="0">
                      <a:schemeClr val="accent1">
                        <a:lumMod val="50000"/>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8" name="Graphic 7" descr="Usb Stick outline">
                    <a:extLst>
                      <a:ext uri="{FF2B5EF4-FFF2-40B4-BE49-F238E27FC236}">
                        <a16:creationId xmlns:a16="http://schemas.microsoft.com/office/drawing/2014/main" id="{0D50DED2-035C-0913-4C6E-920C6960C8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036" y="3223663"/>
                    <a:ext cx="467133" cy="467133"/>
                  </a:xfrm>
                  <a:prstGeom prst="rect">
                    <a:avLst/>
                  </a:prstGeom>
                </p:spPr>
              </p:pic>
            </p:grpSp>
          </p:grpSp>
        </p:grpSp>
        <p:grpSp>
          <p:nvGrpSpPr>
            <p:cNvPr id="5" name="Group 4">
              <a:extLst>
                <a:ext uri="{FF2B5EF4-FFF2-40B4-BE49-F238E27FC236}">
                  <a16:creationId xmlns:a16="http://schemas.microsoft.com/office/drawing/2014/main" id="{2D9B6E09-8F73-0008-3293-FA1623F8F735}"/>
                </a:ext>
              </a:extLst>
            </p:cNvPr>
            <p:cNvGrpSpPr/>
            <p:nvPr/>
          </p:nvGrpSpPr>
          <p:grpSpPr>
            <a:xfrm>
              <a:off x="520546" y="354453"/>
              <a:ext cx="3566159" cy="634360"/>
              <a:chOff x="294636" y="627915"/>
              <a:chExt cx="3566159" cy="634360"/>
            </a:xfrm>
          </p:grpSpPr>
          <p:sp>
            <p:nvSpPr>
              <p:cNvPr id="2" name="TextBox 1">
                <a:extLst>
                  <a:ext uri="{FF2B5EF4-FFF2-40B4-BE49-F238E27FC236}">
                    <a16:creationId xmlns:a16="http://schemas.microsoft.com/office/drawing/2014/main" id="{894C8C77-167E-4DF2-9398-C3E38D27D92F}"/>
                  </a:ext>
                </a:extLst>
              </p:cNvPr>
              <p:cNvSpPr txBox="1"/>
              <p:nvPr/>
            </p:nvSpPr>
            <p:spPr>
              <a:xfrm>
                <a:off x="294636" y="627915"/>
                <a:ext cx="3566159" cy="584775"/>
              </a:xfrm>
              <a:prstGeom prst="rect">
                <a:avLst/>
              </a:prstGeom>
              <a:noFill/>
            </p:spPr>
            <p:txBody>
              <a:bodyPr wrap="square" rtlCol="0">
                <a:spAutoFit/>
              </a:bodyPr>
              <a:lstStyle/>
              <a:p>
                <a:r>
                  <a:rPr lang="en-US" sz="3200" b="1" i="0" dirty="0">
                    <a:solidFill>
                      <a:schemeClr val="accent1"/>
                    </a:solidFill>
                    <a:effectLst/>
                    <a:latin typeface="Segoe UI" panose="020B0502040204020203" pitchFamily="34" charset="0"/>
                    <a:cs typeface="Segoe UI" panose="020B0502040204020203" pitchFamily="34" charset="0"/>
                  </a:rPr>
                  <a:t>Several </a:t>
                </a:r>
                <a:r>
                  <a:rPr lang="en-US" sz="3200" b="1" i="0" dirty="0">
                    <a:solidFill>
                      <a:schemeClr val="accent2"/>
                    </a:solidFill>
                    <a:effectLst/>
                    <a:latin typeface="Segoe UI" panose="020B0502040204020203" pitchFamily="34" charset="0"/>
                    <a:cs typeface="Segoe UI" panose="020B0502040204020203" pitchFamily="34" charset="0"/>
                  </a:rPr>
                  <a:t>Key</a:t>
                </a:r>
                <a:endParaRPr lang="en-PK" sz="3200" b="1" dirty="0">
                  <a:solidFill>
                    <a:schemeClr val="accent2"/>
                  </a:solidFill>
                  <a:latin typeface="Segoe UI" panose="020B0502040204020203" pitchFamily="34" charset="0"/>
                  <a:cs typeface="Segoe UI" panose="020B0502040204020203" pitchFamily="34" charset="0"/>
                </a:endParaRPr>
              </a:p>
            </p:txBody>
          </p:sp>
          <p:cxnSp>
            <p:nvCxnSpPr>
              <p:cNvPr id="9" name="Straight Connector 8">
                <a:extLst>
                  <a:ext uri="{FF2B5EF4-FFF2-40B4-BE49-F238E27FC236}">
                    <a16:creationId xmlns:a16="http://schemas.microsoft.com/office/drawing/2014/main" id="{47DE10CF-193B-8004-97AD-4F1189A54B3B}"/>
                  </a:ext>
                </a:extLst>
              </p:cNvPr>
              <p:cNvCxnSpPr>
                <a:cxnSpLocks/>
              </p:cNvCxnSpPr>
              <p:nvPr/>
            </p:nvCxnSpPr>
            <p:spPr>
              <a:xfrm flipH="1">
                <a:off x="420980" y="1262275"/>
                <a:ext cx="1809750" cy="0"/>
              </a:xfrm>
              <a:prstGeom prst="line">
                <a:avLst/>
              </a:prstGeom>
              <a:ln w="57150" cap="rnd">
                <a:gradFill flip="none" rotWithShape="1">
                  <a:gsLst>
                    <a:gs pos="100000">
                      <a:srgbClr val="8195AF">
                        <a:alpha val="0"/>
                      </a:srgbClr>
                    </a:gs>
                    <a:gs pos="0">
                      <a:schemeClr val="accent1"/>
                    </a:gs>
                    <a:gs pos="59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91751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E9ADF60-BDFA-F821-D42F-0BBDC2873111}"/>
              </a:ext>
            </a:extLst>
          </p:cNvPr>
          <p:cNvGrpSpPr/>
          <p:nvPr/>
        </p:nvGrpSpPr>
        <p:grpSpPr>
          <a:xfrm>
            <a:off x="0" y="2101271"/>
            <a:ext cx="12192000" cy="3580985"/>
            <a:chOff x="0" y="1933733"/>
            <a:chExt cx="12192000" cy="3580985"/>
          </a:xfrm>
        </p:grpSpPr>
        <p:sp>
          <p:nvSpPr>
            <p:cNvPr id="7" name="Rectangle 6">
              <a:extLst>
                <a:ext uri="{FF2B5EF4-FFF2-40B4-BE49-F238E27FC236}">
                  <a16:creationId xmlns:a16="http://schemas.microsoft.com/office/drawing/2014/main" id="{76552548-FB2A-0D89-2C52-BCC0C90FB752}"/>
                </a:ext>
              </a:extLst>
            </p:cNvPr>
            <p:cNvSpPr/>
            <p:nvPr/>
          </p:nvSpPr>
          <p:spPr>
            <a:xfrm>
              <a:off x="0" y="3192906"/>
              <a:ext cx="12192000" cy="284813"/>
            </a:xfrm>
            <a:prstGeom prst="rect">
              <a:avLst/>
            </a:prstGeom>
            <a:gradFill flip="none" rotWithShape="1">
              <a:gsLst>
                <a:gs pos="0">
                  <a:srgbClr val="06AB9A"/>
                </a:gs>
                <a:gs pos="100000">
                  <a:srgbClr val="002060"/>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grpSp>
          <p:nvGrpSpPr>
            <p:cNvPr id="10" name="Group 9">
              <a:extLst>
                <a:ext uri="{FF2B5EF4-FFF2-40B4-BE49-F238E27FC236}">
                  <a16:creationId xmlns:a16="http://schemas.microsoft.com/office/drawing/2014/main" id="{B7D38F1F-7745-7E2E-3C35-1CBA892ECD20}"/>
                </a:ext>
              </a:extLst>
            </p:cNvPr>
            <p:cNvGrpSpPr/>
            <p:nvPr/>
          </p:nvGrpSpPr>
          <p:grpSpPr>
            <a:xfrm>
              <a:off x="498030" y="1933733"/>
              <a:ext cx="10877409" cy="3580985"/>
              <a:chOff x="498030" y="1933733"/>
              <a:chExt cx="10877409" cy="3580985"/>
            </a:xfrm>
          </p:grpSpPr>
          <p:grpSp>
            <p:nvGrpSpPr>
              <p:cNvPr id="9" name="Group 8">
                <a:extLst>
                  <a:ext uri="{FF2B5EF4-FFF2-40B4-BE49-F238E27FC236}">
                    <a16:creationId xmlns:a16="http://schemas.microsoft.com/office/drawing/2014/main" id="{2FD343CD-9D40-7E2B-F831-C5F10576E33C}"/>
                  </a:ext>
                </a:extLst>
              </p:cNvPr>
              <p:cNvGrpSpPr/>
              <p:nvPr/>
            </p:nvGrpSpPr>
            <p:grpSpPr>
              <a:xfrm>
                <a:off x="8893325" y="1933733"/>
                <a:ext cx="2482114" cy="3580985"/>
                <a:chOff x="8893325" y="1933733"/>
                <a:chExt cx="2482114" cy="3580985"/>
              </a:xfrm>
            </p:grpSpPr>
            <p:sp>
              <p:nvSpPr>
                <p:cNvPr id="37" name="Oval 36">
                  <a:extLst>
                    <a:ext uri="{FF2B5EF4-FFF2-40B4-BE49-F238E27FC236}">
                      <a16:creationId xmlns:a16="http://schemas.microsoft.com/office/drawing/2014/main" id="{F1C4CDF8-5E98-F726-E7A3-A3B5EAC4CD90}"/>
                    </a:ext>
                  </a:extLst>
                </p:cNvPr>
                <p:cNvSpPr/>
                <p:nvPr/>
              </p:nvSpPr>
              <p:spPr>
                <a:xfrm>
                  <a:off x="9467320" y="1933733"/>
                  <a:ext cx="1334124" cy="1334124"/>
                </a:xfrm>
                <a:prstGeom prst="ellipse">
                  <a:avLst/>
                </a:prstGeom>
                <a:solidFill>
                  <a:schemeClr val="bg1"/>
                </a:solidFill>
                <a:ln w="2095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1" name="TextBox 50">
                  <a:extLst>
                    <a:ext uri="{FF2B5EF4-FFF2-40B4-BE49-F238E27FC236}">
                      <a16:creationId xmlns:a16="http://schemas.microsoft.com/office/drawing/2014/main" id="{509AE4B7-586C-4301-F01C-29916BC4B709}"/>
                    </a:ext>
                  </a:extLst>
                </p:cNvPr>
                <p:cNvSpPr txBox="1"/>
                <p:nvPr/>
              </p:nvSpPr>
              <p:spPr>
                <a:xfrm>
                  <a:off x="9343651" y="3638136"/>
                  <a:ext cx="1581462" cy="369332"/>
                </a:xfrm>
                <a:prstGeom prst="rect">
                  <a:avLst/>
                </a:prstGeom>
                <a:noFill/>
              </p:spPr>
              <p:txBody>
                <a:bodyPr wrap="square">
                  <a:spAutoFit/>
                </a:bodyPr>
                <a:lstStyle/>
                <a:p>
                  <a:pPr algn="ctr"/>
                  <a:r>
                    <a:rPr lang="en-US" b="1" i="0" dirty="0">
                      <a:solidFill>
                        <a:schemeClr val="tx1">
                          <a:lumMod val="75000"/>
                          <a:lumOff val="25000"/>
                        </a:schemeClr>
                      </a:solidFill>
                      <a:effectLst/>
                      <a:latin typeface="Segoe UI" panose="020B0502040204020203" pitchFamily="34" charset="0"/>
                      <a:cs typeface="Segoe UI" panose="020B0502040204020203" pitchFamily="34" charset="0"/>
                    </a:rPr>
                    <a:t>Accessibility</a:t>
                  </a:r>
                  <a:endParaRPr lang="en-PK"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3" name="TextBox 52">
                  <a:extLst>
                    <a:ext uri="{FF2B5EF4-FFF2-40B4-BE49-F238E27FC236}">
                      <a16:creationId xmlns:a16="http://schemas.microsoft.com/office/drawing/2014/main" id="{4C6C613A-11E3-CA2E-A9B6-C986FCC1301F}"/>
                    </a:ext>
                  </a:extLst>
                </p:cNvPr>
                <p:cNvSpPr txBox="1"/>
                <p:nvPr/>
              </p:nvSpPr>
              <p:spPr>
                <a:xfrm>
                  <a:off x="8893325" y="4191279"/>
                  <a:ext cx="2482114" cy="1323439"/>
                </a:xfrm>
                <a:prstGeom prst="rect">
                  <a:avLst/>
                </a:prstGeom>
                <a:noFill/>
              </p:spPr>
              <p:txBody>
                <a:bodyPr wrap="square">
                  <a:spAutoFit/>
                </a:bodyPr>
                <a:lstStyle/>
                <a:p>
                  <a:pPr algn="ctr"/>
                  <a:r>
                    <a:rPr lang="en-US" sz="1600" b="0" i="0" dirty="0">
                      <a:solidFill>
                        <a:schemeClr val="tx1">
                          <a:lumMod val="75000"/>
                          <a:lumOff val="25000"/>
                        </a:schemeClr>
                      </a:solidFill>
                      <a:effectLst/>
                      <a:latin typeface="Segoe UI" panose="020B0502040204020203" pitchFamily="34" charset="0"/>
                      <a:cs typeface="Segoe UI" panose="020B0502040204020203" pitchFamily="34" charset="0"/>
                    </a:rPr>
                    <a:t>Chatbots can enhance accessibility by providing information and services to users with diverse needs.</a:t>
                  </a:r>
                  <a:endParaRPr lang="en-PK" sz="1600"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55" name="Graphic 54" descr="Users with solid fill">
                  <a:extLst>
                    <a:ext uri="{FF2B5EF4-FFF2-40B4-BE49-F238E27FC236}">
                      <a16:creationId xmlns:a16="http://schemas.microsoft.com/office/drawing/2014/main" id="{39D90166-BCB4-7B58-2497-3EF8085930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1038" y="2267451"/>
                  <a:ext cx="666688" cy="666688"/>
                </a:xfrm>
                <a:prstGeom prst="rect">
                  <a:avLst/>
                </a:prstGeom>
              </p:spPr>
            </p:pic>
          </p:grpSp>
          <p:grpSp>
            <p:nvGrpSpPr>
              <p:cNvPr id="5" name="Group 4">
                <a:extLst>
                  <a:ext uri="{FF2B5EF4-FFF2-40B4-BE49-F238E27FC236}">
                    <a16:creationId xmlns:a16="http://schemas.microsoft.com/office/drawing/2014/main" id="{8FE23BB7-85F2-A731-7EE6-50DB9B723E32}"/>
                  </a:ext>
                </a:extLst>
              </p:cNvPr>
              <p:cNvGrpSpPr/>
              <p:nvPr/>
            </p:nvGrpSpPr>
            <p:grpSpPr>
              <a:xfrm>
                <a:off x="3328133" y="1933733"/>
                <a:ext cx="2678625" cy="3580985"/>
                <a:chOff x="3164390" y="1933733"/>
                <a:chExt cx="2678625" cy="3580985"/>
              </a:xfrm>
            </p:grpSpPr>
            <p:sp>
              <p:nvSpPr>
                <p:cNvPr id="34" name="Oval 33">
                  <a:extLst>
                    <a:ext uri="{FF2B5EF4-FFF2-40B4-BE49-F238E27FC236}">
                      <a16:creationId xmlns:a16="http://schemas.microsoft.com/office/drawing/2014/main" id="{19D0A742-62DE-7671-4244-3CACE5F301EB}"/>
                    </a:ext>
                  </a:extLst>
                </p:cNvPr>
                <p:cNvSpPr/>
                <p:nvPr/>
              </p:nvSpPr>
              <p:spPr>
                <a:xfrm>
                  <a:off x="3836640" y="1933733"/>
                  <a:ext cx="1334124" cy="1334124"/>
                </a:xfrm>
                <a:prstGeom prst="ellipse">
                  <a:avLst/>
                </a:prstGeom>
                <a:solidFill>
                  <a:schemeClr val="bg1"/>
                </a:solidFill>
                <a:ln w="2095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3" name="TextBox 42">
                  <a:extLst>
                    <a:ext uri="{FF2B5EF4-FFF2-40B4-BE49-F238E27FC236}">
                      <a16:creationId xmlns:a16="http://schemas.microsoft.com/office/drawing/2014/main" id="{D5708153-4E44-A848-D3FD-5E8D2B9D0FF4}"/>
                    </a:ext>
                  </a:extLst>
                </p:cNvPr>
                <p:cNvSpPr txBox="1"/>
                <p:nvPr/>
              </p:nvSpPr>
              <p:spPr>
                <a:xfrm>
                  <a:off x="3630104" y="3512876"/>
                  <a:ext cx="1747196" cy="646331"/>
                </a:xfrm>
                <a:prstGeom prst="rect">
                  <a:avLst/>
                </a:prstGeom>
                <a:noFill/>
              </p:spPr>
              <p:txBody>
                <a:bodyPr wrap="square">
                  <a:spAutoFit/>
                </a:bodyPr>
                <a:lstStyle/>
                <a:p>
                  <a:pPr algn="ctr"/>
                  <a:r>
                    <a:rPr lang="en-US" b="1" i="0" dirty="0">
                      <a:solidFill>
                        <a:schemeClr val="tx1">
                          <a:lumMod val="75000"/>
                          <a:lumOff val="25000"/>
                        </a:schemeClr>
                      </a:solidFill>
                      <a:effectLst/>
                      <a:latin typeface="Segoe UI" panose="020B0502040204020203" pitchFamily="34" charset="0"/>
                      <a:cs typeface="Segoe UI" panose="020B0502040204020203" pitchFamily="34" charset="0"/>
                    </a:rPr>
                    <a:t>User Experience</a:t>
                  </a:r>
                  <a:endParaRPr lang="en-PK"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EF2B6425-EE8F-914B-E54E-A1E301E1C914}"/>
                    </a:ext>
                  </a:extLst>
                </p:cNvPr>
                <p:cNvSpPr txBox="1"/>
                <p:nvPr/>
              </p:nvSpPr>
              <p:spPr>
                <a:xfrm>
                  <a:off x="3164390" y="4191279"/>
                  <a:ext cx="2678625" cy="1323439"/>
                </a:xfrm>
                <a:prstGeom prst="rect">
                  <a:avLst/>
                </a:prstGeom>
                <a:noFill/>
              </p:spPr>
              <p:txBody>
                <a:bodyPr wrap="square">
                  <a:spAutoFit/>
                </a:bodyPr>
                <a:lstStyle/>
                <a:p>
                  <a:pPr algn="ctr"/>
                  <a:r>
                    <a:rPr lang="en-US" sz="1600" b="0" i="0" dirty="0">
                      <a:solidFill>
                        <a:schemeClr val="tx1">
                          <a:lumMod val="75000"/>
                          <a:lumOff val="25000"/>
                        </a:schemeClr>
                      </a:solidFill>
                      <a:effectLst/>
                      <a:latin typeface="Segoe UI" panose="020B0502040204020203" pitchFamily="34" charset="0"/>
                      <a:cs typeface="Segoe UI" panose="020B0502040204020203" pitchFamily="34" charset="0"/>
                    </a:rPr>
                    <a:t>Effective chatbots, offering swift and relevant information, enhance user experience and garner positive reception</a:t>
                  </a:r>
                  <a:endParaRPr lang="en-PK" sz="1600"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57" name="Graphic 56" descr="User with solid fill">
                  <a:extLst>
                    <a:ext uri="{FF2B5EF4-FFF2-40B4-BE49-F238E27FC236}">
                      <a16:creationId xmlns:a16="http://schemas.microsoft.com/office/drawing/2014/main" id="{D928CA46-E256-96C7-9D2D-98C241CC5F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20520" y="2217613"/>
                  <a:ext cx="766364" cy="766364"/>
                </a:xfrm>
                <a:prstGeom prst="rect">
                  <a:avLst/>
                </a:prstGeom>
              </p:spPr>
            </p:pic>
          </p:grpSp>
          <p:grpSp>
            <p:nvGrpSpPr>
              <p:cNvPr id="8" name="Group 7">
                <a:extLst>
                  <a:ext uri="{FF2B5EF4-FFF2-40B4-BE49-F238E27FC236}">
                    <a16:creationId xmlns:a16="http://schemas.microsoft.com/office/drawing/2014/main" id="{433455FD-A701-4C9A-B0EB-27FEFA654426}"/>
                  </a:ext>
                </a:extLst>
              </p:cNvPr>
              <p:cNvGrpSpPr/>
              <p:nvPr/>
            </p:nvGrpSpPr>
            <p:grpSpPr>
              <a:xfrm>
                <a:off x="6284357" y="1933733"/>
                <a:ext cx="2331370" cy="3580985"/>
                <a:chOff x="6095370" y="1933733"/>
                <a:chExt cx="2331370" cy="3580985"/>
              </a:xfrm>
            </p:grpSpPr>
            <p:sp>
              <p:nvSpPr>
                <p:cNvPr id="36" name="Oval 35">
                  <a:extLst>
                    <a:ext uri="{FF2B5EF4-FFF2-40B4-BE49-F238E27FC236}">
                      <a16:creationId xmlns:a16="http://schemas.microsoft.com/office/drawing/2014/main" id="{90556391-03A6-9955-E8CA-EE418AC70F2B}"/>
                    </a:ext>
                  </a:extLst>
                </p:cNvPr>
                <p:cNvSpPr/>
                <p:nvPr/>
              </p:nvSpPr>
              <p:spPr>
                <a:xfrm>
                  <a:off x="6593993" y="1933733"/>
                  <a:ext cx="1334124" cy="1334124"/>
                </a:xfrm>
                <a:prstGeom prst="ellipse">
                  <a:avLst/>
                </a:prstGeom>
                <a:solidFill>
                  <a:schemeClr val="bg1"/>
                </a:solidFill>
                <a:ln w="209550">
                  <a:solidFill>
                    <a:srgbClr val="06AB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7" name="TextBox 46">
                  <a:extLst>
                    <a:ext uri="{FF2B5EF4-FFF2-40B4-BE49-F238E27FC236}">
                      <a16:creationId xmlns:a16="http://schemas.microsoft.com/office/drawing/2014/main" id="{C54F818E-A67A-B829-F8EE-DD64CB2F343B}"/>
                    </a:ext>
                  </a:extLst>
                </p:cNvPr>
                <p:cNvSpPr txBox="1"/>
                <p:nvPr/>
              </p:nvSpPr>
              <p:spPr>
                <a:xfrm>
                  <a:off x="6387457" y="3512876"/>
                  <a:ext cx="1747196" cy="646331"/>
                </a:xfrm>
                <a:prstGeom prst="rect">
                  <a:avLst/>
                </a:prstGeom>
                <a:noFill/>
              </p:spPr>
              <p:txBody>
                <a:bodyPr wrap="square">
                  <a:spAutoFit/>
                </a:bodyPr>
                <a:lstStyle/>
                <a:p>
                  <a:pPr algn="ctr"/>
                  <a:r>
                    <a:rPr lang="en-US" b="1" i="0" dirty="0">
                      <a:solidFill>
                        <a:schemeClr val="tx1">
                          <a:lumMod val="75000"/>
                          <a:lumOff val="25000"/>
                        </a:schemeClr>
                      </a:solidFill>
                      <a:effectLst/>
                      <a:latin typeface="Segoe UI" panose="020B0502040204020203" pitchFamily="34" charset="0"/>
                      <a:cs typeface="Segoe UI" panose="020B0502040204020203" pitchFamily="34" charset="0"/>
                    </a:rPr>
                    <a:t>Privacy Concerns</a:t>
                  </a:r>
                  <a:endParaRPr lang="en-PK"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9" name="TextBox 48">
                  <a:extLst>
                    <a:ext uri="{FF2B5EF4-FFF2-40B4-BE49-F238E27FC236}">
                      <a16:creationId xmlns:a16="http://schemas.microsoft.com/office/drawing/2014/main" id="{DF17BD3D-C6F9-2C83-685C-A1E8770E0A62}"/>
                    </a:ext>
                  </a:extLst>
                </p:cNvPr>
                <p:cNvSpPr txBox="1"/>
                <p:nvPr/>
              </p:nvSpPr>
              <p:spPr>
                <a:xfrm>
                  <a:off x="6095370" y="4191279"/>
                  <a:ext cx="2331370" cy="1323439"/>
                </a:xfrm>
                <a:prstGeom prst="rect">
                  <a:avLst/>
                </a:prstGeom>
                <a:noFill/>
              </p:spPr>
              <p:txBody>
                <a:bodyPr wrap="square">
                  <a:spAutoFit/>
                </a:bodyPr>
                <a:lstStyle/>
                <a:p>
                  <a:pPr algn="ctr"/>
                  <a:r>
                    <a:rPr lang="en-US" sz="1600" b="0" i="0" dirty="0">
                      <a:solidFill>
                        <a:schemeClr val="tx1">
                          <a:lumMod val="75000"/>
                          <a:lumOff val="25000"/>
                        </a:schemeClr>
                      </a:solidFill>
                      <a:effectLst/>
                      <a:latin typeface="Segoe UI" panose="020B0502040204020203" pitchFamily="34" charset="0"/>
                      <a:cs typeface="Segoe UI" panose="020B0502040204020203" pitchFamily="34" charset="0"/>
                    </a:rPr>
                    <a:t>If chatbots handle sensitive information without proper security measures, it can lead to privacy concerns.</a:t>
                  </a:r>
                  <a:endParaRPr lang="en-PK" sz="1600"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59" name="Graphic 58" descr="Security camera with solid fill">
                  <a:extLst>
                    <a:ext uri="{FF2B5EF4-FFF2-40B4-BE49-F238E27FC236}">
                      <a16:creationId xmlns:a16="http://schemas.microsoft.com/office/drawing/2014/main" id="{92BD8F7C-E442-872F-EBB4-EF03DC757E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78403" y="2218143"/>
                  <a:ext cx="765304" cy="765304"/>
                </a:xfrm>
                <a:prstGeom prst="rect">
                  <a:avLst/>
                </a:prstGeom>
              </p:spPr>
            </p:pic>
          </p:grpSp>
          <p:grpSp>
            <p:nvGrpSpPr>
              <p:cNvPr id="4" name="Group 3">
                <a:extLst>
                  <a:ext uri="{FF2B5EF4-FFF2-40B4-BE49-F238E27FC236}">
                    <a16:creationId xmlns:a16="http://schemas.microsoft.com/office/drawing/2014/main" id="{51B6E0F9-8E20-37B6-3CDA-95EC0FBDCA99}"/>
                  </a:ext>
                </a:extLst>
              </p:cNvPr>
              <p:cNvGrpSpPr/>
              <p:nvPr/>
            </p:nvGrpSpPr>
            <p:grpSpPr>
              <a:xfrm>
                <a:off x="498030" y="1933733"/>
                <a:ext cx="2552504" cy="3580985"/>
                <a:chOff x="498030" y="1933733"/>
                <a:chExt cx="2552504" cy="3580985"/>
              </a:xfrm>
            </p:grpSpPr>
            <p:sp>
              <p:nvSpPr>
                <p:cNvPr id="25" name="Oval 24">
                  <a:extLst>
                    <a:ext uri="{FF2B5EF4-FFF2-40B4-BE49-F238E27FC236}">
                      <a16:creationId xmlns:a16="http://schemas.microsoft.com/office/drawing/2014/main" id="{DA7BB5FC-6AC6-E598-8F4F-8488ED5BF7E9}"/>
                    </a:ext>
                  </a:extLst>
                </p:cNvPr>
                <p:cNvSpPr/>
                <p:nvPr/>
              </p:nvSpPr>
              <p:spPr>
                <a:xfrm>
                  <a:off x="1107220" y="1933733"/>
                  <a:ext cx="1334124" cy="1334124"/>
                </a:xfrm>
                <a:prstGeom prst="ellipse">
                  <a:avLst/>
                </a:prstGeom>
                <a:solidFill>
                  <a:schemeClr val="bg1"/>
                </a:solidFill>
                <a:ln w="209550">
                  <a:solidFill>
                    <a:srgbClr val="06AB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39" name="TextBox 38">
                  <a:extLst>
                    <a:ext uri="{FF2B5EF4-FFF2-40B4-BE49-F238E27FC236}">
                      <a16:creationId xmlns:a16="http://schemas.microsoft.com/office/drawing/2014/main" id="{DA8613AB-C4BF-FA9A-D91E-6539F3F764AF}"/>
                    </a:ext>
                  </a:extLst>
                </p:cNvPr>
                <p:cNvSpPr txBox="1"/>
                <p:nvPr/>
              </p:nvSpPr>
              <p:spPr>
                <a:xfrm>
                  <a:off x="900684" y="3512876"/>
                  <a:ext cx="1747196" cy="646331"/>
                </a:xfrm>
                <a:prstGeom prst="rect">
                  <a:avLst/>
                </a:prstGeom>
                <a:noFill/>
              </p:spPr>
              <p:txBody>
                <a:bodyPr wrap="square">
                  <a:spAutoFit/>
                </a:bodyPr>
                <a:lstStyle/>
                <a:p>
                  <a:pPr algn="ctr"/>
                  <a:r>
                    <a:rPr lang="en-US" b="1" i="0" dirty="0">
                      <a:solidFill>
                        <a:schemeClr val="tx1">
                          <a:lumMod val="75000"/>
                          <a:lumOff val="25000"/>
                        </a:schemeClr>
                      </a:solidFill>
                      <a:effectLst/>
                      <a:latin typeface="Segoe UI" panose="020B0502040204020203" pitchFamily="34" charset="0"/>
                      <a:cs typeface="Segoe UI" panose="020B0502040204020203" pitchFamily="34" charset="0"/>
                    </a:rPr>
                    <a:t>Design and Functionality</a:t>
                  </a:r>
                  <a:endParaRPr lang="en-PK"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69E021C1-2000-132C-A6D3-A83C0778D5C9}"/>
                    </a:ext>
                  </a:extLst>
                </p:cNvPr>
                <p:cNvSpPr txBox="1"/>
                <p:nvPr/>
              </p:nvSpPr>
              <p:spPr>
                <a:xfrm>
                  <a:off x="498030" y="4191279"/>
                  <a:ext cx="2552504" cy="1323439"/>
                </a:xfrm>
                <a:prstGeom prst="rect">
                  <a:avLst/>
                </a:prstGeom>
                <a:noFill/>
              </p:spPr>
              <p:txBody>
                <a:bodyPr wrap="square">
                  <a:spAutoFit/>
                </a:bodyPr>
                <a:lstStyle/>
                <a:p>
                  <a:pPr algn="ctr"/>
                  <a:r>
                    <a:rPr lang="en-US" sz="1600" b="0" i="0" dirty="0">
                      <a:solidFill>
                        <a:schemeClr val="tx1">
                          <a:lumMod val="75000"/>
                          <a:lumOff val="25000"/>
                        </a:schemeClr>
                      </a:solidFill>
                      <a:effectLst/>
                      <a:latin typeface="Segoe UI" panose="020B0502040204020203" pitchFamily="34" charset="0"/>
                      <a:cs typeface="Segoe UI" panose="020B0502040204020203" pitchFamily="34" charset="0"/>
                    </a:rPr>
                    <a:t>Effective chatbots enhance user experience, meeting needs and delivering accurate information positively.</a:t>
                  </a:r>
                  <a:endParaRPr lang="en-PK" sz="1600"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61" name="Graphic 60" descr="Illustrator with solid fill">
                  <a:extLst>
                    <a:ext uri="{FF2B5EF4-FFF2-40B4-BE49-F238E27FC236}">
                      <a16:creationId xmlns:a16="http://schemas.microsoft.com/office/drawing/2014/main" id="{77CE4807-B2CA-43CF-7AB1-B8CA8D6EDBF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74410" y="2200923"/>
                  <a:ext cx="799744" cy="799744"/>
                </a:xfrm>
                <a:prstGeom prst="rect">
                  <a:avLst/>
                </a:prstGeom>
              </p:spPr>
            </p:pic>
          </p:grpSp>
        </p:grpSp>
      </p:grpSp>
      <p:grpSp>
        <p:nvGrpSpPr>
          <p:cNvPr id="3" name="Group 2">
            <a:extLst>
              <a:ext uri="{FF2B5EF4-FFF2-40B4-BE49-F238E27FC236}">
                <a16:creationId xmlns:a16="http://schemas.microsoft.com/office/drawing/2014/main" id="{B5629652-E872-91B6-EEC3-A7678BEB82F0}"/>
              </a:ext>
            </a:extLst>
          </p:cNvPr>
          <p:cNvGrpSpPr/>
          <p:nvPr/>
        </p:nvGrpSpPr>
        <p:grpSpPr>
          <a:xfrm>
            <a:off x="464252" y="384559"/>
            <a:ext cx="4570651" cy="791185"/>
            <a:chOff x="990700" y="665960"/>
            <a:chExt cx="4570651" cy="791185"/>
          </a:xfrm>
        </p:grpSpPr>
        <p:sp>
          <p:nvSpPr>
            <p:cNvPr id="28" name="文本框 27">
              <a:extLst>
                <a:ext uri="{FF2B5EF4-FFF2-40B4-BE49-F238E27FC236}">
                  <a16:creationId xmlns:a16="http://schemas.microsoft.com/office/drawing/2014/main" id="{2A3C0C86-C5F2-44C7-AB6F-65EE5C305CEA}"/>
                </a:ext>
              </a:extLst>
            </p:cNvPr>
            <p:cNvSpPr txBox="1"/>
            <p:nvPr/>
          </p:nvSpPr>
          <p:spPr>
            <a:xfrm>
              <a:off x="990700" y="665960"/>
              <a:ext cx="4570651" cy="584775"/>
            </a:xfrm>
            <a:prstGeom prst="rect">
              <a:avLst/>
            </a:prstGeom>
            <a:noFill/>
          </p:spPr>
          <p:txBody>
            <a:bodyPr wrap="square" rtlCol="0">
              <a:spAutoFit/>
              <a:scene3d>
                <a:camera prst="orthographicFront"/>
                <a:lightRig rig="threePt" dir="t"/>
              </a:scene3d>
              <a:sp3d contourW="12700"/>
            </a:bodyPr>
            <a:lstStyle/>
            <a:p>
              <a:pPr defTabSz="457063"/>
              <a:r>
                <a:rPr lang="en-US" sz="3200" b="1" i="0" dirty="0">
                  <a:solidFill>
                    <a:schemeClr val="accent1"/>
                  </a:solidFill>
                  <a:effectLst/>
                  <a:latin typeface="Segoe UI" panose="020B0502040204020203" pitchFamily="34" charset="0"/>
                  <a:cs typeface="Segoe UI" panose="020B0502040204020203" pitchFamily="34" charset="0"/>
                </a:rPr>
                <a:t>Are Chatbots </a:t>
              </a:r>
              <a:r>
                <a:rPr lang="en-US" sz="3200" b="1" i="0" dirty="0">
                  <a:solidFill>
                    <a:schemeClr val="accent2"/>
                  </a:solidFill>
                  <a:effectLst/>
                  <a:latin typeface="Segoe UI" panose="020B0502040204020203" pitchFamily="34" charset="0"/>
                  <a:cs typeface="Segoe UI" panose="020B0502040204020203" pitchFamily="34" charset="0"/>
                </a:rPr>
                <a:t>Bad?</a:t>
              </a:r>
              <a:endParaRPr lang="zh-CN" altLang="en-US" sz="2800" b="1" dirty="0">
                <a:solidFill>
                  <a:schemeClr val="accent2"/>
                </a:solidFill>
                <a:latin typeface="Segoe UI" panose="020B0502040204020203" pitchFamily="34" charset="0"/>
                <a:ea typeface="微软雅黑"/>
                <a:cs typeface="Segoe UI" panose="020B0502040204020203" pitchFamily="34" charset="0"/>
                <a:sym typeface="+mn-lt"/>
              </a:endParaRPr>
            </a:p>
          </p:txBody>
        </p:sp>
        <p:cxnSp>
          <p:nvCxnSpPr>
            <p:cNvPr id="2" name="Straight Connector 1">
              <a:extLst>
                <a:ext uri="{FF2B5EF4-FFF2-40B4-BE49-F238E27FC236}">
                  <a16:creationId xmlns:a16="http://schemas.microsoft.com/office/drawing/2014/main" id="{F2B1F06C-5C75-C9F3-59FD-2210802A09B5}"/>
                </a:ext>
              </a:extLst>
            </p:cNvPr>
            <p:cNvCxnSpPr>
              <a:cxnSpLocks/>
            </p:cNvCxnSpPr>
            <p:nvPr/>
          </p:nvCxnSpPr>
          <p:spPr>
            <a:xfrm flipH="1">
              <a:off x="1140501" y="1457145"/>
              <a:ext cx="1809750" cy="0"/>
            </a:xfrm>
            <a:prstGeom prst="line">
              <a:avLst/>
            </a:prstGeom>
            <a:ln w="57150" cap="rnd">
              <a:gradFill flip="none" rotWithShape="1">
                <a:gsLst>
                  <a:gs pos="100000">
                    <a:srgbClr val="8195AF">
                      <a:alpha val="0"/>
                    </a:srgbClr>
                  </a:gs>
                  <a:gs pos="0">
                    <a:schemeClr val="accent1"/>
                  </a:gs>
                  <a:gs pos="59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7862684"/>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06AB9A"/>
      </a:accent1>
      <a:accent2>
        <a:srgbClr val="002060"/>
      </a:accent2>
      <a:accent3>
        <a:srgbClr val="06AB9A"/>
      </a:accent3>
      <a:accent4>
        <a:srgbClr val="002060"/>
      </a:accent4>
      <a:accent5>
        <a:srgbClr val="06AB9A"/>
      </a:accent5>
      <a:accent6>
        <a:srgbClr val="00206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TotalTime>
  <Words>1882</Words>
  <Application>Microsoft Office PowerPoint</Application>
  <PresentationFormat>Widescreen</PresentationFormat>
  <Paragraphs>206</Paragraphs>
  <Slides>25</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inpin heiti</vt:lpstr>
      <vt:lpstr>Poppins</vt:lpstr>
      <vt:lpstr>Proxima Nova</vt:lpstr>
      <vt:lpstr>Segoe</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Chatbot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FNU LNU</dc:creator>
  <cp:lastModifiedBy>Deckzi Solutions</cp:lastModifiedBy>
  <cp:revision>14</cp:revision>
  <dcterms:created xsi:type="dcterms:W3CDTF">2023-12-11T12:00:44Z</dcterms:created>
  <dcterms:modified xsi:type="dcterms:W3CDTF">2024-01-12T07:54:25Z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2023-12-11T12:07:28Z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247e3e4d-2a09-4426-80c0-ba8b5f8c7842</vt:lpwstr>
  </property>
  <property fmtid="{D5CDD505-2E9C-101B-9397-08002B2CF9AE}" pid="7" name="MSIP_Label_defa4170-0d19-0005-0004-bc88714345d2_ActionId">
    <vt:lpwstr>16976720-cc7b-4c57-bf28-f98a2c380072</vt:lpwstr>
  </property>
  <property fmtid="{D5CDD505-2E9C-101B-9397-08002B2CF9AE}" pid="8" name="MSIP_Label_defa4170-0d19-0005-0004-bc88714345d2_ContentBits">
    <vt:lpwstr>0</vt:lpwstr>
  </property>
</Properties>
</file>